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4.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6"/>
  </p:notesMasterIdLst>
  <p:sldIdLst>
    <p:sldId id="256" r:id="rId2"/>
    <p:sldId id="257" r:id="rId3"/>
    <p:sldId id="280" r:id="rId4"/>
    <p:sldId id="302" r:id="rId5"/>
    <p:sldId id="300" r:id="rId6"/>
    <p:sldId id="303" r:id="rId7"/>
    <p:sldId id="304" r:id="rId8"/>
    <p:sldId id="278" r:id="rId9"/>
    <p:sldId id="279" r:id="rId10"/>
    <p:sldId id="260" r:id="rId11"/>
    <p:sldId id="291" r:id="rId12"/>
    <p:sldId id="281" r:id="rId13"/>
    <p:sldId id="259" r:id="rId14"/>
    <p:sldId id="290" r:id="rId15"/>
    <p:sldId id="292" r:id="rId16"/>
    <p:sldId id="299" r:id="rId17"/>
    <p:sldId id="283" r:id="rId18"/>
    <p:sldId id="293" r:id="rId19"/>
    <p:sldId id="294" r:id="rId20"/>
    <p:sldId id="295" r:id="rId21"/>
    <p:sldId id="296" r:id="rId22"/>
    <p:sldId id="297" r:id="rId23"/>
    <p:sldId id="298" r:id="rId24"/>
    <p:sldId id="277" r:id="rId25"/>
  </p:sldIdLst>
  <p:sldSz cx="18288000" cy="10287000"/>
  <p:notesSz cx="6858000" cy="9144000"/>
  <p:embeddedFontLst>
    <p:embeddedFont>
      <p:font typeface="Public Sans" panose="020B0604020202020204" charset="0"/>
      <p:regular r:id="rId27"/>
    </p:embeddedFont>
    <p:embeddedFont>
      <p:font typeface="Century Gothic" panose="020B0502020202020204" pitchFamily="34" charset="0"/>
      <p:regular r:id="rId28"/>
      <p:bold r:id="rId29"/>
      <p:italic r:id="rId30"/>
      <p:boldItalic r:id="rId31"/>
    </p:embeddedFont>
    <p:embeddedFont>
      <p:font typeface="Wingdings 3" panose="05040102010807070707" pitchFamily="18" charset="2"/>
      <p:regular r:id="rId32"/>
    </p:embeddedFont>
    <p:embeddedFont>
      <p:font typeface="Calibri" panose="020F0502020204030204" pitchFamily="34" charset="0"/>
      <p:regular r:id="rId33"/>
      <p:bold r:id="rId34"/>
      <p:italic r:id="rId35"/>
      <p:boldItalic r:id="rId3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3" autoAdjust="0"/>
    <p:restoredTop sz="93947" autoAdjust="0"/>
  </p:normalViewPr>
  <p:slideViewPr>
    <p:cSldViewPr>
      <p:cViewPr varScale="1">
        <p:scale>
          <a:sx n="58" d="100"/>
          <a:sy n="58" d="100"/>
        </p:scale>
        <p:origin x="68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4.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Sheet1!$A$2:$A$51</c:f>
              <c:strCache>
                <c:ptCount val="50"/>
                <c:pt idx="0">
                  <c:v>a1</c:v>
                </c:pt>
                <c:pt idx="1">
                  <c:v>a2</c:v>
                </c:pt>
                <c:pt idx="2">
                  <c:v>a3</c:v>
                </c:pt>
                <c:pt idx="3">
                  <c:v>a4</c:v>
                </c:pt>
                <c:pt idx="4">
                  <c:v>a5</c:v>
                </c:pt>
                <c:pt idx="5">
                  <c:v>a6</c:v>
                </c:pt>
                <c:pt idx="6">
                  <c:v>a7</c:v>
                </c:pt>
                <c:pt idx="7">
                  <c:v>a8</c:v>
                </c:pt>
                <c:pt idx="8">
                  <c:v>a9</c:v>
                </c:pt>
                <c:pt idx="9">
                  <c:v>a10</c:v>
                </c:pt>
                <c:pt idx="10">
                  <c:v>a11</c:v>
                </c:pt>
                <c:pt idx="11">
                  <c:v>a12</c:v>
                </c:pt>
                <c:pt idx="12">
                  <c:v>a13</c:v>
                </c:pt>
                <c:pt idx="13">
                  <c:v>a14</c:v>
                </c:pt>
                <c:pt idx="14">
                  <c:v>a15</c:v>
                </c:pt>
                <c:pt idx="15">
                  <c:v>a16</c:v>
                </c:pt>
                <c:pt idx="16">
                  <c:v>a17</c:v>
                </c:pt>
                <c:pt idx="17">
                  <c:v>a18</c:v>
                </c:pt>
                <c:pt idx="18">
                  <c:v>a19</c:v>
                </c:pt>
                <c:pt idx="19">
                  <c:v>a20</c:v>
                </c:pt>
                <c:pt idx="20">
                  <c:v>a21</c:v>
                </c:pt>
                <c:pt idx="21">
                  <c:v>a22</c:v>
                </c:pt>
                <c:pt idx="22">
                  <c:v>a23</c:v>
                </c:pt>
                <c:pt idx="23">
                  <c:v>a24</c:v>
                </c:pt>
                <c:pt idx="24">
                  <c:v>a25</c:v>
                </c:pt>
                <c:pt idx="25">
                  <c:v>a26</c:v>
                </c:pt>
                <c:pt idx="26">
                  <c:v>a27</c:v>
                </c:pt>
                <c:pt idx="27">
                  <c:v>a28</c:v>
                </c:pt>
                <c:pt idx="28">
                  <c:v>a29</c:v>
                </c:pt>
                <c:pt idx="29">
                  <c:v>a30</c:v>
                </c:pt>
                <c:pt idx="30">
                  <c:v>a31</c:v>
                </c:pt>
                <c:pt idx="31">
                  <c:v>a32</c:v>
                </c:pt>
                <c:pt idx="32">
                  <c:v>a33</c:v>
                </c:pt>
                <c:pt idx="33">
                  <c:v>a34</c:v>
                </c:pt>
                <c:pt idx="34">
                  <c:v>a35</c:v>
                </c:pt>
                <c:pt idx="35">
                  <c:v>a36</c:v>
                </c:pt>
                <c:pt idx="36">
                  <c:v>a37</c:v>
                </c:pt>
                <c:pt idx="37">
                  <c:v>a38</c:v>
                </c:pt>
                <c:pt idx="38">
                  <c:v>a39</c:v>
                </c:pt>
                <c:pt idx="39">
                  <c:v>a40</c:v>
                </c:pt>
                <c:pt idx="40">
                  <c:v>a41</c:v>
                </c:pt>
                <c:pt idx="41">
                  <c:v>a42</c:v>
                </c:pt>
                <c:pt idx="42">
                  <c:v>a43</c:v>
                </c:pt>
                <c:pt idx="43">
                  <c:v>a44</c:v>
                </c:pt>
                <c:pt idx="44">
                  <c:v>a45</c:v>
                </c:pt>
                <c:pt idx="45">
                  <c:v>a46</c:v>
                </c:pt>
                <c:pt idx="46">
                  <c:v>a47</c:v>
                </c:pt>
                <c:pt idx="47">
                  <c:v>a48</c:v>
                </c:pt>
                <c:pt idx="48">
                  <c:v>a49</c:v>
                </c:pt>
                <c:pt idx="49">
                  <c:v>a50</c:v>
                </c:pt>
              </c:strCache>
            </c:strRef>
          </c:cat>
          <c:val>
            <c:numRef>
              <c:f>Sheet1!$B$2:$B$51</c:f>
              <c:numCache>
                <c:formatCode>General</c:formatCode>
                <c:ptCount val="50"/>
                <c:pt idx="0">
                  <c:v>93</c:v>
                </c:pt>
                <c:pt idx="1">
                  <c:v>100</c:v>
                </c:pt>
                <c:pt idx="2">
                  <c:v>100</c:v>
                </c:pt>
                <c:pt idx="3">
                  <c:v>100</c:v>
                </c:pt>
                <c:pt idx="4">
                  <c:v>90</c:v>
                </c:pt>
                <c:pt idx="5">
                  <c:v>100</c:v>
                </c:pt>
                <c:pt idx="6">
                  <c:v>100</c:v>
                </c:pt>
                <c:pt idx="7">
                  <c:v>100</c:v>
                </c:pt>
                <c:pt idx="8">
                  <c:v>100</c:v>
                </c:pt>
                <c:pt idx="9">
                  <c:v>100</c:v>
                </c:pt>
                <c:pt idx="10">
                  <c:v>99</c:v>
                </c:pt>
                <c:pt idx="11">
                  <c:v>80</c:v>
                </c:pt>
                <c:pt idx="12">
                  <c:v>85</c:v>
                </c:pt>
                <c:pt idx="13">
                  <c:v>100</c:v>
                </c:pt>
                <c:pt idx="14">
                  <c:v>100</c:v>
                </c:pt>
                <c:pt idx="15">
                  <c:v>100</c:v>
                </c:pt>
                <c:pt idx="16">
                  <c:v>100</c:v>
                </c:pt>
                <c:pt idx="17">
                  <c:v>100</c:v>
                </c:pt>
                <c:pt idx="18">
                  <c:v>100</c:v>
                </c:pt>
                <c:pt idx="19">
                  <c:v>100</c:v>
                </c:pt>
                <c:pt idx="20">
                  <c:v>85</c:v>
                </c:pt>
                <c:pt idx="21">
                  <c:v>100</c:v>
                </c:pt>
                <c:pt idx="22">
                  <c:v>100</c:v>
                </c:pt>
                <c:pt idx="23">
                  <c:v>100</c:v>
                </c:pt>
                <c:pt idx="24">
                  <c:v>100</c:v>
                </c:pt>
                <c:pt idx="25">
                  <c:v>100</c:v>
                </c:pt>
                <c:pt idx="26">
                  <c:v>100</c:v>
                </c:pt>
                <c:pt idx="27">
                  <c:v>95</c:v>
                </c:pt>
                <c:pt idx="28">
                  <c:v>100</c:v>
                </c:pt>
                <c:pt idx="29">
                  <c:v>100</c:v>
                </c:pt>
                <c:pt idx="30">
                  <c:v>100</c:v>
                </c:pt>
                <c:pt idx="31">
                  <c:v>100</c:v>
                </c:pt>
                <c:pt idx="32">
                  <c:v>98</c:v>
                </c:pt>
                <c:pt idx="33">
                  <c:v>100</c:v>
                </c:pt>
                <c:pt idx="34">
                  <c:v>100</c:v>
                </c:pt>
                <c:pt idx="35">
                  <c:v>100</c:v>
                </c:pt>
                <c:pt idx="36">
                  <c:v>100</c:v>
                </c:pt>
                <c:pt idx="37">
                  <c:v>100</c:v>
                </c:pt>
                <c:pt idx="38">
                  <c:v>100</c:v>
                </c:pt>
                <c:pt idx="39">
                  <c:v>100</c:v>
                </c:pt>
                <c:pt idx="40">
                  <c:v>100</c:v>
                </c:pt>
                <c:pt idx="41">
                  <c:v>96</c:v>
                </c:pt>
                <c:pt idx="42">
                  <c:v>94</c:v>
                </c:pt>
                <c:pt idx="43">
                  <c:v>100</c:v>
                </c:pt>
                <c:pt idx="44">
                  <c:v>100</c:v>
                </c:pt>
                <c:pt idx="45">
                  <c:v>100</c:v>
                </c:pt>
                <c:pt idx="46">
                  <c:v>89</c:v>
                </c:pt>
                <c:pt idx="47">
                  <c:v>100</c:v>
                </c:pt>
                <c:pt idx="48">
                  <c:v>100</c:v>
                </c:pt>
                <c:pt idx="49">
                  <c:v>100</c:v>
                </c:pt>
              </c:numCache>
            </c:numRef>
          </c:val>
          <c:extLst xmlns:c16r2="http://schemas.microsoft.com/office/drawing/2015/06/chart">
            <c:ext xmlns:c16="http://schemas.microsoft.com/office/drawing/2014/chart" uri="{C3380CC4-5D6E-409C-BE32-E72D297353CC}">
              <c16:uniqueId val="{00000000-FFE6-4702-8852-B34AA0B60999}"/>
            </c:ext>
          </c:extLst>
        </c:ser>
        <c:dLbls>
          <c:showLegendKey val="0"/>
          <c:showVal val="0"/>
          <c:showCatName val="0"/>
          <c:showSerName val="0"/>
          <c:showPercent val="0"/>
          <c:showBubbleSize val="0"/>
        </c:dLbls>
        <c:axId val="-1527757104"/>
        <c:axId val="-1527753296"/>
      </c:radarChart>
      <c:catAx>
        <c:axId val="-152775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27753296"/>
        <c:crosses val="autoZero"/>
        <c:auto val="1"/>
        <c:lblAlgn val="ctr"/>
        <c:lblOffset val="100"/>
        <c:noMultiLvlLbl val="0"/>
      </c:catAx>
      <c:valAx>
        <c:axId val="-152775329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52775710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Sheet1!$A$2:$A$51</c:f>
              <c:strCache>
                <c:ptCount val="50"/>
                <c:pt idx="0">
                  <c:v>a1</c:v>
                </c:pt>
                <c:pt idx="1">
                  <c:v>a2</c:v>
                </c:pt>
                <c:pt idx="2">
                  <c:v>a3</c:v>
                </c:pt>
                <c:pt idx="3">
                  <c:v>a4</c:v>
                </c:pt>
                <c:pt idx="4">
                  <c:v>a5</c:v>
                </c:pt>
                <c:pt idx="5">
                  <c:v>a6</c:v>
                </c:pt>
                <c:pt idx="6">
                  <c:v>a7</c:v>
                </c:pt>
                <c:pt idx="7">
                  <c:v>a8</c:v>
                </c:pt>
                <c:pt idx="8">
                  <c:v>a9</c:v>
                </c:pt>
                <c:pt idx="9">
                  <c:v>a10</c:v>
                </c:pt>
                <c:pt idx="10">
                  <c:v>a11</c:v>
                </c:pt>
                <c:pt idx="11">
                  <c:v>a12</c:v>
                </c:pt>
                <c:pt idx="12">
                  <c:v>a13</c:v>
                </c:pt>
                <c:pt idx="13">
                  <c:v>a14</c:v>
                </c:pt>
                <c:pt idx="14">
                  <c:v>a15</c:v>
                </c:pt>
                <c:pt idx="15">
                  <c:v>a16</c:v>
                </c:pt>
                <c:pt idx="16">
                  <c:v>a17</c:v>
                </c:pt>
                <c:pt idx="17">
                  <c:v>a18</c:v>
                </c:pt>
                <c:pt idx="18">
                  <c:v>a19</c:v>
                </c:pt>
                <c:pt idx="19">
                  <c:v>a20</c:v>
                </c:pt>
                <c:pt idx="20">
                  <c:v>a21</c:v>
                </c:pt>
                <c:pt idx="21">
                  <c:v>a22</c:v>
                </c:pt>
                <c:pt idx="22">
                  <c:v>a23</c:v>
                </c:pt>
                <c:pt idx="23">
                  <c:v>a24</c:v>
                </c:pt>
                <c:pt idx="24">
                  <c:v>a25</c:v>
                </c:pt>
                <c:pt idx="25">
                  <c:v>a26</c:v>
                </c:pt>
                <c:pt idx="26">
                  <c:v>a27</c:v>
                </c:pt>
                <c:pt idx="27">
                  <c:v>a28</c:v>
                </c:pt>
                <c:pt idx="28">
                  <c:v>a29</c:v>
                </c:pt>
                <c:pt idx="29">
                  <c:v>a30</c:v>
                </c:pt>
                <c:pt idx="30">
                  <c:v>a31</c:v>
                </c:pt>
                <c:pt idx="31">
                  <c:v>a32</c:v>
                </c:pt>
                <c:pt idx="32">
                  <c:v>a33</c:v>
                </c:pt>
                <c:pt idx="33">
                  <c:v>a34</c:v>
                </c:pt>
                <c:pt idx="34">
                  <c:v>a35</c:v>
                </c:pt>
                <c:pt idx="35">
                  <c:v>a36</c:v>
                </c:pt>
                <c:pt idx="36">
                  <c:v>a37</c:v>
                </c:pt>
                <c:pt idx="37">
                  <c:v>a38</c:v>
                </c:pt>
                <c:pt idx="38">
                  <c:v>a39</c:v>
                </c:pt>
                <c:pt idx="39">
                  <c:v>a40</c:v>
                </c:pt>
                <c:pt idx="40">
                  <c:v>a41</c:v>
                </c:pt>
                <c:pt idx="41">
                  <c:v>a42</c:v>
                </c:pt>
                <c:pt idx="42">
                  <c:v>a43</c:v>
                </c:pt>
                <c:pt idx="43">
                  <c:v>a44</c:v>
                </c:pt>
                <c:pt idx="44">
                  <c:v>a45</c:v>
                </c:pt>
                <c:pt idx="45">
                  <c:v>a46</c:v>
                </c:pt>
                <c:pt idx="46">
                  <c:v>a47</c:v>
                </c:pt>
                <c:pt idx="47">
                  <c:v>a48</c:v>
                </c:pt>
                <c:pt idx="48">
                  <c:v>a49</c:v>
                </c:pt>
                <c:pt idx="49">
                  <c:v>a50</c:v>
                </c:pt>
              </c:strCache>
            </c:strRef>
          </c:cat>
          <c:val>
            <c:numRef>
              <c:f>Sheet1!$B$2:$B$51</c:f>
              <c:numCache>
                <c:formatCode>General</c:formatCode>
                <c:ptCount val="50"/>
                <c:pt idx="0">
                  <c:v>93</c:v>
                </c:pt>
                <c:pt idx="1">
                  <c:v>100</c:v>
                </c:pt>
                <c:pt idx="2">
                  <c:v>85</c:v>
                </c:pt>
                <c:pt idx="3">
                  <c:v>100</c:v>
                </c:pt>
                <c:pt idx="4">
                  <c:v>90</c:v>
                </c:pt>
                <c:pt idx="5">
                  <c:v>100</c:v>
                </c:pt>
                <c:pt idx="6">
                  <c:v>100</c:v>
                </c:pt>
                <c:pt idx="7">
                  <c:v>100</c:v>
                </c:pt>
                <c:pt idx="8">
                  <c:v>98</c:v>
                </c:pt>
                <c:pt idx="9">
                  <c:v>100</c:v>
                </c:pt>
                <c:pt idx="10">
                  <c:v>99</c:v>
                </c:pt>
                <c:pt idx="11">
                  <c:v>80</c:v>
                </c:pt>
                <c:pt idx="12">
                  <c:v>85</c:v>
                </c:pt>
                <c:pt idx="13">
                  <c:v>100</c:v>
                </c:pt>
                <c:pt idx="14">
                  <c:v>100</c:v>
                </c:pt>
                <c:pt idx="15">
                  <c:v>95</c:v>
                </c:pt>
                <c:pt idx="16">
                  <c:v>100</c:v>
                </c:pt>
                <c:pt idx="17">
                  <c:v>100</c:v>
                </c:pt>
                <c:pt idx="18">
                  <c:v>96</c:v>
                </c:pt>
                <c:pt idx="19">
                  <c:v>100</c:v>
                </c:pt>
                <c:pt idx="20">
                  <c:v>85</c:v>
                </c:pt>
                <c:pt idx="21">
                  <c:v>100</c:v>
                </c:pt>
                <c:pt idx="22">
                  <c:v>100</c:v>
                </c:pt>
                <c:pt idx="23">
                  <c:v>97</c:v>
                </c:pt>
                <c:pt idx="24">
                  <c:v>100</c:v>
                </c:pt>
                <c:pt idx="25">
                  <c:v>100</c:v>
                </c:pt>
                <c:pt idx="26">
                  <c:v>100</c:v>
                </c:pt>
                <c:pt idx="27">
                  <c:v>95</c:v>
                </c:pt>
                <c:pt idx="28">
                  <c:v>100</c:v>
                </c:pt>
                <c:pt idx="29">
                  <c:v>100</c:v>
                </c:pt>
                <c:pt idx="30">
                  <c:v>100</c:v>
                </c:pt>
                <c:pt idx="31">
                  <c:v>100</c:v>
                </c:pt>
                <c:pt idx="32">
                  <c:v>98</c:v>
                </c:pt>
                <c:pt idx="33">
                  <c:v>100</c:v>
                </c:pt>
                <c:pt idx="34">
                  <c:v>100</c:v>
                </c:pt>
                <c:pt idx="35">
                  <c:v>94</c:v>
                </c:pt>
                <c:pt idx="36">
                  <c:v>100</c:v>
                </c:pt>
                <c:pt idx="37">
                  <c:v>97</c:v>
                </c:pt>
                <c:pt idx="38">
                  <c:v>96</c:v>
                </c:pt>
                <c:pt idx="39">
                  <c:v>95</c:v>
                </c:pt>
                <c:pt idx="40">
                  <c:v>94</c:v>
                </c:pt>
                <c:pt idx="41">
                  <c:v>96</c:v>
                </c:pt>
                <c:pt idx="42">
                  <c:v>94</c:v>
                </c:pt>
                <c:pt idx="43">
                  <c:v>100</c:v>
                </c:pt>
                <c:pt idx="44">
                  <c:v>100</c:v>
                </c:pt>
                <c:pt idx="45">
                  <c:v>95</c:v>
                </c:pt>
                <c:pt idx="46">
                  <c:v>89</c:v>
                </c:pt>
                <c:pt idx="47">
                  <c:v>100</c:v>
                </c:pt>
                <c:pt idx="48">
                  <c:v>100</c:v>
                </c:pt>
                <c:pt idx="49">
                  <c:v>100</c:v>
                </c:pt>
              </c:numCache>
            </c:numRef>
          </c:val>
          <c:extLst xmlns:c16r2="http://schemas.microsoft.com/office/drawing/2015/06/chart">
            <c:ext xmlns:c16="http://schemas.microsoft.com/office/drawing/2014/chart" uri="{C3380CC4-5D6E-409C-BE32-E72D297353CC}">
              <c16:uniqueId val="{00000000-D3C4-4D4F-BE69-57635EC5C205}"/>
            </c:ext>
          </c:extLst>
        </c:ser>
        <c:ser>
          <c:idx val="1"/>
          <c:order val="1"/>
          <c:tx>
            <c:strRef>
              <c:f>Sheet1!$C$1</c:f>
              <c:strCache>
                <c:ptCount val="1"/>
                <c:pt idx="0">
                  <c:v>Column1</c:v>
                </c:pt>
              </c:strCache>
            </c:strRef>
          </c:tx>
          <c:spPr>
            <a:ln w="28575" cap="rnd">
              <a:solidFill>
                <a:schemeClr val="accent2"/>
              </a:solidFill>
              <a:round/>
            </a:ln>
            <a:effectLst/>
          </c:spPr>
          <c:marker>
            <c:symbol val="none"/>
          </c:marker>
          <c:cat>
            <c:strRef>
              <c:f>Sheet1!$A$2:$A$51</c:f>
              <c:strCache>
                <c:ptCount val="50"/>
                <c:pt idx="0">
                  <c:v>a1</c:v>
                </c:pt>
                <c:pt idx="1">
                  <c:v>a2</c:v>
                </c:pt>
                <c:pt idx="2">
                  <c:v>a3</c:v>
                </c:pt>
                <c:pt idx="3">
                  <c:v>a4</c:v>
                </c:pt>
                <c:pt idx="4">
                  <c:v>a5</c:v>
                </c:pt>
                <c:pt idx="5">
                  <c:v>a6</c:v>
                </c:pt>
                <c:pt idx="6">
                  <c:v>a7</c:v>
                </c:pt>
                <c:pt idx="7">
                  <c:v>a8</c:v>
                </c:pt>
                <c:pt idx="8">
                  <c:v>a9</c:v>
                </c:pt>
                <c:pt idx="9">
                  <c:v>a10</c:v>
                </c:pt>
                <c:pt idx="10">
                  <c:v>a11</c:v>
                </c:pt>
                <c:pt idx="11">
                  <c:v>a12</c:v>
                </c:pt>
                <c:pt idx="12">
                  <c:v>a13</c:v>
                </c:pt>
                <c:pt idx="13">
                  <c:v>a14</c:v>
                </c:pt>
                <c:pt idx="14">
                  <c:v>a15</c:v>
                </c:pt>
                <c:pt idx="15">
                  <c:v>a16</c:v>
                </c:pt>
                <c:pt idx="16">
                  <c:v>a17</c:v>
                </c:pt>
                <c:pt idx="17">
                  <c:v>a18</c:v>
                </c:pt>
                <c:pt idx="18">
                  <c:v>a19</c:v>
                </c:pt>
                <c:pt idx="19">
                  <c:v>a20</c:v>
                </c:pt>
                <c:pt idx="20">
                  <c:v>a21</c:v>
                </c:pt>
                <c:pt idx="21">
                  <c:v>a22</c:v>
                </c:pt>
                <c:pt idx="22">
                  <c:v>a23</c:v>
                </c:pt>
                <c:pt idx="23">
                  <c:v>a24</c:v>
                </c:pt>
                <c:pt idx="24">
                  <c:v>a25</c:v>
                </c:pt>
                <c:pt idx="25">
                  <c:v>a26</c:v>
                </c:pt>
                <c:pt idx="26">
                  <c:v>a27</c:v>
                </c:pt>
                <c:pt idx="27">
                  <c:v>a28</c:v>
                </c:pt>
                <c:pt idx="28">
                  <c:v>a29</c:v>
                </c:pt>
                <c:pt idx="29">
                  <c:v>a30</c:v>
                </c:pt>
                <c:pt idx="30">
                  <c:v>a31</c:v>
                </c:pt>
                <c:pt idx="31">
                  <c:v>a32</c:v>
                </c:pt>
                <c:pt idx="32">
                  <c:v>a33</c:v>
                </c:pt>
                <c:pt idx="33">
                  <c:v>a34</c:v>
                </c:pt>
                <c:pt idx="34">
                  <c:v>a35</c:v>
                </c:pt>
                <c:pt idx="35">
                  <c:v>a36</c:v>
                </c:pt>
                <c:pt idx="36">
                  <c:v>a37</c:v>
                </c:pt>
                <c:pt idx="37">
                  <c:v>a38</c:v>
                </c:pt>
                <c:pt idx="38">
                  <c:v>a39</c:v>
                </c:pt>
                <c:pt idx="39">
                  <c:v>a40</c:v>
                </c:pt>
                <c:pt idx="40">
                  <c:v>a41</c:v>
                </c:pt>
                <c:pt idx="41">
                  <c:v>a42</c:v>
                </c:pt>
                <c:pt idx="42">
                  <c:v>a43</c:v>
                </c:pt>
                <c:pt idx="43">
                  <c:v>a44</c:v>
                </c:pt>
                <c:pt idx="44">
                  <c:v>a45</c:v>
                </c:pt>
                <c:pt idx="45">
                  <c:v>a46</c:v>
                </c:pt>
                <c:pt idx="46">
                  <c:v>a47</c:v>
                </c:pt>
                <c:pt idx="47">
                  <c:v>a48</c:v>
                </c:pt>
                <c:pt idx="48">
                  <c:v>a49</c:v>
                </c:pt>
                <c:pt idx="49">
                  <c:v>a50</c:v>
                </c:pt>
              </c:strCache>
            </c:strRef>
          </c:cat>
          <c:val>
            <c:numRef>
              <c:f>Sheet1!$C$2:$C$51</c:f>
              <c:numCache>
                <c:formatCode>General</c:formatCode>
                <c:ptCount val="50"/>
              </c:numCache>
            </c:numRef>
          </c:val>
          <c:extLst xmlns:c16r2="http://schemas.microsoft.com/office/drawing/2015/06/chart">
            <c:ext xmlns:c16="http://schemas.microsoft.com/office/drawing/2014/chart" uri="{C3380CC4-5D6E-409C-BE32-E72D297353CC}">
              <c16:uniqueId val="{00000001-D3C4-4D4F-BE69-57635EC5C205}"/>
            </c:ext>
          </c:extLst>
        </c:ser>
        <c:dLbls>
          <c:showLegendKey val="0"/>
          <c:showVal val="0"/>
          <c:showCatName val="0"/>
          <c:showSerName val="0"/>
          <c:showPercent val="0"/>
          <c:showBubbleSize val="0"/>
        </c:dLbls>
        <c:axId val="-1527752752"/>
        <c:axId val="-1527756560"/>
      </c:radarChart>
      <c:catAx>
        <c:axId val="-1527752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27756560"/>
        <c:crosses val="autoZero"/>
        <c:auto val="1"/>
        <c:lblAlgn val="ctr"/>
        <c:lblOffset val="100"/>
        <c:noMultiLvlLbl val="0"/>
      </c:catAx>
      <c:valAx>
        <c:axId val="-152775656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527752752"/>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Sheet1!$A$2:$A$51</c:f>
              <c:strCache>
                <c:ptCount val="50"/>
                <c:pt idx="0">
                  <c:v>a1</c:v>
                </c:pt>
                <c:pt idx="1">
                  <c:v>a2</c:v>
                </c:pt>
                <c:pt idx="2">
                  <c:v>a3</c:v>
                </c:pt>
                <c:pt idx="3">
                  <c:v>a4</c:v>
                </c:pt>
                <c:pt idx="4">
                  <c:v>a5</c:v>
                </c:pt>
                <c:pt idx="5">
                  <c:v>a6</c:v>
                </c:pt>
                <c:pt idx="6">
                  <c:v>a7</c:v>
                </c:pt>
                <c:pt idx="7">
                  <c:v>a8</c:v>
                </c:pt>
                <c:pt idx="8">
                  <c:v>a9</c:v>
                </c:pt>
                <c:pt idx="9">
                  <c:v>a10</c:v>
                </c:pt>
                <c:pt idx="10">
                  <c:v>a11</c:v>
                </c:pt>
                <c:pt idx="11">
                  <c:v>a12</c:v>
                </c:pt>
                <c:pt idx="12">
                  <c:v>a13</c:v>
                </c:pt>
                <c:pt idx="13">
                  <c:v>a14</c:v>
                </c:pt>
                <c:pt idx="14">
                  <c:v>a15</c:v>
                </c:pt>
                <c:pt idx="15">
                  <c:v>a16</c:v>
                </c:pt>
                <c:pt idx="16">
                  <c:v>a17</c:v>
                </c:pt>
                <c:pt idx="17">
                  <c:v>a18</c:v>
                </c:pt>
                <c:pt idx="18">
                  <c:v>a19</c:v>
                </c:pt>
                <c:pt idx="19">
                  <c:v>a20</c:v>
                </c:pt>
                <c:pt idx="20">
                  <c:v>a21</c:v>
                </c:pt>
                <c:pt idx="21">
                  <c:v>a22</c:v>
                </c:pt>
                <c:pt idx="22">
                  <c:v>a23</c:v>
                </c:pt>
                <c:pt idx="23">
                  <c:v>a24</c:v>
                </c:pt>
                <c:pt idx="24">
                  <c:v>a25</c:v>
                </c:pt>
                <c:pt idx="25">
                  <c:v>a26</c:v>
                </c:pt>
                <c:pt idx="26">
                  <c:v>a27</c:v>
                </c:pt>
                <c:pt idx="27">
                  <c:v>a28</c:v>
                </c:pt>
                <c:pt idx="28">
                  <c:v>a29</c:v>
                </c:pt>
                <c:pt idx="29">
                  <c:v>a30</c:v>
                </c:pt>
                <c:pt idx="30">
                  <c:v>a31</c:v>
                </c:pt>
                <c:pt idx="31">
                  <c:v>a32</c:v>
                </c:pt>
                <c:pt idx="32">
                  <c:v>a33</c:v>
                </c:pt>
                <c:pt idx="33">
                  <c:v>a34</c:v>
                </c:pt>
                <c:pt idx="34">
                  <c:v>a35</c:v>
                </c:pt>
                <c:pt idx="35">
                  <c:v>a36</c:v>
                </c:pt>
                <c:pt idx="36">
                  <c:v>a37</c:v>
                </c:pt>
                <c:pt idx="37">
                  <c:v>a38</c:v>
                </c:pt>
                <c:pt idx="38">
                  <c:v>a39</c:v>
                </c:pt>
                <c:pt idx="39">
                  <c:v>a40</c:v>
                </c:pt>
                <c:pt idx="40">
                  <c:v>a41</c:v>
                </c:pt>
                <c:pt idx="41">
                  <c:v>a42</c:v>
                </c:pt>
                <c:pt idx="42">
                  <c:v>a43</c:v>
                </c:pt>
                <c:pt idx="43">
                  <c:v>a44</c:v>
                </c:pt>
                <c:pt idx="44">
                  <c:v>a45</c:v>
                </c:pt>
                <c:pt idx="45">
                  <c:v>a46</c:v>
                </c:pt>
                <c:pt idx="46">
                  <c:v>a47</c:v>
                </c:pt>
                <c:pt idx="47">
                  <c:v>a48</c:v>
                </c:pt>
                <c:pt idx="48">
                  <c:v>a49</c:v>
                </c:pt>
                <c:pt idx="49">
                  <c:v>a50</c:v>
                </c:pt>
              </c:strCache>
            </c:strRef>
          </c:cat>
          <c:val>
            <c:numRef>
              <c:f>Sheet1!$B$2:$B$51</c:f>
              <c:numCache>
                <c:formatCode>General</c:formatCode>
                <c:ptCount val="50"/>
                <c:pt idx="0">
                  <c:v>100</c:v>
                </c:pt>
                <c:pt idx="1">
                  <c:v>100</c:v>
                </c:pt>
                <c:pt idx="2">
                  <c:v>100</c:v>
                </c:pt>
                <c:pt idx="3">
                  <c:v>100</c:v>
                </c:pt>
                <c:pt idx="4">
                  <c:v>100</c:v>
                </c:pt>
                <c:pt idx="5">
                  <c:v>100</c:v>
                </c:pt>
                <c:pt idx="6">
                  <c:v>100</c:v>
                </c:pt>
                <c:pt idx="7">
                  <c:v>100</c:v>
                </c:pt>
                <c:pt idx="8">
                  <c:v>100</c:v>
                </c:pt>
                <c:pt idx="9">
                  <c:v>100</c:v>
                </c:pt>
                <c:pt idx="10">
                  <c:v>100</c:v>
                </c:pt>
                <c:pt idx="11">
                  <c:v>100</c:v>
                </c:pt>
                <c:pt idx="12">
                  <c:v>100</c:v>
                </c:pt>
                <c:pt idx="13">
                  <c:v>100</c:v>
                </c:pt>
                <c:pt idx="14">
                  <c:v>100</c:v>
                </c:pt>
                <c:pt idx="15">
                  <c:v>100</c:v>
                </c:pt>
                <c:pt idx="16">
                  <c:v>100</c:v>
                </c:pt>
                <c:pt idx="17">
                  <c:v>100</c:v>
                </c:pt>
                <c:pt idx="18">
                  <c:v>100</c:v>
                </c:pt>
                <c:pt idx="19">
                  <c:v>100</c:v>
                </c:pt>
                <c:pt idx="20">
                  <c:v>100</c:v>
                </c:pt>
                <c:pt idx="21">
                  <c:v>100</c:v>
                </c:pt>
                <c:pt idx="22">
                  <c:v>100</c:v>
                </c:pt>
                <c:pt idx="23">
                  <c:v>100</c:v>
                </c:pt>
                <c:pt idx="24">
                  <c:v>100</c:v>
                </c:pt>
                <c:pt idx="25">
                  <c:v>100</c:v>
                </c:pt>
                <c:pt idx="26">
                  <c:v>100</c:v>
                </c:pt>
                <c:pt idx="27">
                  <c:v>100</c:v>
                </c:pt>
                <c:pt idx="28">
                  <c:v>100</c:v>
                </c:pt>
                <c:pt idx="29">
                  <c:v>100</c:v>
                </c:pt>
                <c:pt idx="30">
                  <c:v>100</c:v>
                </c:pt>
                <c:pt idx="31">
                  <c:v>100</c:v>
                </c:pt>
                <c:pt idx="32">
                  <c:v>100</c:v>
                </c:pt>
                <c:pt idx="33">
                  <c:v>100</c:v>
                </c:pt>
                <c:pt idx="34">
                  <c:v>100</c:v>
                </c:pt>
                <c:pt idx="35">
                  <c:v>100</c:v>
                </c:pt>
                <c:pt idx="36">
                  <c:v>100</c:v>
                </c:pt>
                <c:pt idx="37">
                  <c:v>100</c:v>
                </c:pt>
                <c:pt idx="38">
                  <c:v>100</c:v>
                </c:pt>
                <c:pt idx="39">
                  <c:v>100</c:v>
                </c:pt>
                <c:pt idx="40">
                  <c:v>100</c:v>
                </c:pt>
                <c:pt idx="41">
                  <c:v>100</c:v>
                </c:pt>
                <c:pt idx="42">
                  <c:v>100</c:v>
                </c:pt>
                <c:pt idx="43">
                  <c:v>100</c:v>
                </c:pt>
                <c:pt idx="44">
                  <c:v>100</c:v>
                </c:pt>
                <c:pt idx="45">
                  <c:v>100</c:v>
                </c:pt>
                <c:pt idx="46">
                  <c:v>100</c:v>
                </c:pt>
                <c:pt idx="47">
                  <c:v>100</c:v>
                </c:pt>
                <c:pt idx="48">
                  <c:v>100</c:v>
                </c:pt>
                <c:pt idx="49">
                  <c:v>100</c:v>
                </c:pt>
              </c:numCache>
            </c:numRef>
          </c:val>
          <c:extLst xmlns:c16r2="http://schemas.microsoft.com/office/drawing/2015/06/chart">
            <c:ext xmlns:c16="http://schemas.microsoft.com/office/drawing/2014/chart" uri="{C3380CC4-5D6E-409C-BE32-E72D297353CC}">
              <c16:uniqueId val="{00000000-4B2B-4D6D-BC3F-8B56E4FEFA6F}"/>
            </c:ext>
          </c:extLst>
        </c:ser>
        <c:ser>
          <c:idx val="1"/>
          <c:order val="1"/>
          <c:tx>
            <c:strRef>
              <c:f>Sheet1!$C$1</c:f>
              <c:strCache>
                <c:ptCount val="1"/>
                <c:pt idx="0">
                  <c:v>Column1</c:v>
                </c:pt>
              </c:strCache>
            </c:strRef>
          </c:tx>
          <c:spPr>
            <a:ln w="28575" cap="rnd">
              <a:solidFill>
                <a:schemeClr val="accent2"/>
              </a:solidFill>
              <a:round/>
            </a:ln>
            <a:effectLst/>
          </c:spPr>
          <c:marker>
            <c:symbol val="none"/>
          </c:marker>
          <c:cat>
            <c:strRef>
              <c:f>Sheet1!$A$2:$A$51</c:f>
              <c:strCache>
                <c:ptCount val="50"/>
                <c:pt idx="0">
                  <c:v>a1</c:v>
                </c:pt>
                <c:pt idx="1">
                  <c:v>a2</c:v>
                </c:pt>
                <c:pt idx="2">
                  <c:v>a3</c:v>
                </c:pt>
                <c:pt idx="3">
                  <c:v>a4</c:v>
                </c:pt>
                <c:pt idx="4">
                  <c:v>a5</c:v>
                </c:pt>
                <c:pt idx="5">
                  <c:v>a6</c:v>
                </c:pt>
                <c:pt idx="6">
                  <c:v>a7</c:v>
                </c:pt>
                <c:pt idx="7">
                  <c:v>a8</c:v>
                </c:pt>
                <c:pt idx="8">
                  <c:v>a9</c:v>
                </c:pt>
                <c:pt idx="9">
                  <c:v>a10</c:v>
                </c:pt>
                <c:pt idx="10">
                  <c:v>a11</c:v>
                </c:pt>
                <c:pt idx="11">
                  <c:v>a12</c:v>
                </c:pt>
                <c:pt idx="12">
                  <c:v>a13</c:v>
                </c:pt>
                <c:pt idx="13">
                  <c:v>a14</c:v>
                </c:pt>
                <c:pt idx="14">
                  <c:v>a15</c:v>
                </c:pt>
                <c:pt idx="15">
                  <c:v>a16</c:v>
                </c:pt>
                <c:pt idx="16">
                  <c:v>a17</c:v>
                </c:pt>
                <c:pt idx="17">
                  <c:v>a18</c:v>
                </c:pt>
                <c:pt idx="18">
                  <c:v>a19</c:v>
                </c:pt>
                <c:pt idx="19">
                  <c:v>a20</c:v>
                </c:pt>
                <c:pt idx="20">
                  <c:v>a21</c:v>
                </c:pt>
                <c:pt idx="21">
                  <c:v>a22</c:v>
                </c:pt>
                <c:pt idx="22">
                  <c:v>a23</c:v>
                </c:pt>
                <c:pt idx="23">
                  <c:v>a24</c:v>
                </c:pt>
                <c:pt idx="24">
                  <c:v>a25</c:v>
                </c:pt>
                <c:pt idx="25">
                  <c:v>a26</c:v>
                </c:pt>
                <c:pt idx="26">
                  <c:v>a27</c:v>
                </c:pt>
                <c:pt idx="27">
                  <c:v>a28</c:v>
                </c:pt>
                <c:pt idx="28">
                  <c:v>a29</c:v>
                </c:pt>
                <c:pt idx="29">
                  <c:v>a30</c:v>
                </c:pt>
                <c:pt idx="30">
                  <c:v>a31</c:v>
                </c:pt>
                <c:pt idx="31">
                  <c:v>a32</c:v>
                </c:pt>
                <c:pt idx="32">
                  <c:v>a33</c:v>
                </c:pt>
                <c:pt idx="33">
                  <c:v>a34</c:v>
                </c:pt>
                <c:pt idx="34">
                  <c:v>a35</c:v>
                </c:pt>
                <c:pt idx="35">
                  <c:v>a36</c:v>
                </c:pt>
                <c:pt idx="36">
                  <c:v>a37</c:v>
                </c:pt>
                <c:pt idx="37">
                  <c:v>a38</c:v>
                </c:pt>
                <c:pt idx="38">
                  <c:v>a39</c:v>
                </c:pt>
                <c:pt idx="39">
                  <c:v>a40</c:v>
                </c:pt>
                <c:pt idx="40">
                  <c:v>a41</c:v>
                </c:pt>
                <c:pt idx="41">
                  <c:v>a42</c:v>
                </c:pt>
                <c:pt idx="42">
                  <c:v>a43</c:v>
                </c:pt>
                <c:pt idx="43">
                  <c:v>a44</c:v>
                </c:pt>
                <c:pt idx="44">
                  <c:v>a45</c:v>
                </c:pt>
                <c:pt idx="45">
                  <c:v>a46</c:v>
                </c:pt>
                <c:pt idx="46">
                  <c:v>a47</c:v>
                </c:pt>
                <c:pt idx="47">
                  <c:v>a48</c:v>
                </c:pt>
                <c:pt idx="48">
                  <c:v>a49</c:v>
                </c:pt>
                <c:pt idx="49">
                  <c:v>a50</c:v>
                </c:pt>
              </c:strCache>
            </c:strRef>
          </c:cat>
          <c:val>
            <c:numRef>
              <c:f>Sheet1!$C$2:$C$51</c:f>
              <c:numCache>
                <c:formatCode>General</c:formatCode>
                <c:ptCount val="50"/>
              </c:numCache>
            </c:numRef>
          </c:val>
          <c:extLst xmlns:c16r2="http://schemas.microsoft.com/office/drawing/2015/06/chart">
            <c:ext xmlns:c16="http://schemas.microsoft.com/office/drawing/2014/chart" uri="{C3380CC4-5D6E-409C-BE32-E72D297353CC}">
              <c16:uniqueId val="{00000001-4B2B-4D6D-BC3F-8B56E4FEFA6F}"/>
            </c:ext>
          </c:extLst>
        </c:ser>
        <c:dLbls>
          <c:showLegendKey val="0"/>
          <c:showVal val="0"/>
          <c:showCatName val="0"/>
          <c:showSerName val="0"/>
          <c:showPercent val="0"/>
          <c:showBubbleSize val="0"/>
        </c:dLbls>
        <c:axId val="-1527745680"/>
        <c:axId val="-1527745136"/>
      </c:radarChart>
      <c:catAx>
        <c:axId val="-1527745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27745136"/>
        <c:crosses val="autoZero"/>
        <c:auto val="1"/>
        <c:lblAlgn val="ctr"/>
        <c:lblOffset val="100"/>
        <c:noMultiLvlLbl val="0"/>
      </c:catAx>
      <c:valAx>
        <c:axId val="-152774513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52774568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1"/>
          <c:order val="0"/>
          <c:tx>
            <c:strRef>
              <c:f>Sheet1!$C$1</c:f>
              <c:strCache>
                <c:ptCount val="1"/>
                <c:pt idx="0">
                  <c:v>Column1</c:v>
                </c:pt>
              </c:strCache>
            </c:strRef>
          </c:tx>
          <c:spPr>
            <a:ln w="28575" cap="rnd">
              <a:solidFill>
                <a:schemeClr val="accent2"/>
              </a:solidFill>
              <a:round/>
            </a:ln>
            <a:effectLst/>
          </c:spPr>
          <c:marker>
            <c:symbol val="none"/>
          </c:marker>
          <c:cat>
            <c:strRef>
              <c:f>Sheet1!$A$2:$A$51</c:f>
              <c:strCache>
                <c:ptCount val="50"/>
                <c:pt idx="0">
                  <c:v>a1</c:v>
                </c:pt>
                <c:pt idx="1">
                  <c:v>a2</c:v>
                </c:pt>
                <c:pt idx="2">
                  <c:v>a3</c:v>
                </c:pt>
                <c:pt idx="3">
                  <c:v>a4</c:v>
                </c:pt>
                <c:pt idx="4">
                  <c:v>a5</c:v>
                </c:pt>
                <c:pt idx="5">
                  <c:v>a6</c:v>
                </c:pt>
                <c:pt idx="6">
                  <c:v>a7</c:v>
                </c:pt>
                <c:pt idx="7">
                  <c:v>a8</c:v>
                </c:pt>
                <c:pt idx="8">
                  <c:v>a9</c:v>
                </c:pt>
                <c:pt idx="9">
                  <c:v>a10</c:v>
                </c:pt>
                <c:pt idx="10">
                  <c:v>a11</c:v>
                </c:pt>
                <c:pt idx="11">
                  <c:v>a12</c:v>
                </c:pt>
                <c:pt idx="12">
                  <c:v>a13</c:v>
                </c:pt>
                <c:pt idx="13">
                  <c:v>a14</c:v>
                </c:pt>
                <c:pt idx="14">
                  <c:v>a15</c:v>
                </c:pt>
                <c:pt idx="15">
                  <c:v>a16</c:v>
                </c:pt>
                <c:pt idx="16">
                  <c:v>a17</c:v>
                </c:pt>
                <c:pt idx="17">
                  <c:v>a18</c:v>
                </c:pt>
                <c:pt idx="18">
                  <c:v>a19</c:v>
                </c:pt>
                <c:pt idx="19">
                  <c:v>a20</c:v>
                </c:pt>
                <c:pt idx="20">
                  <c:v>a21</c:v>
                </c:pt>
                <c:pt idx="21">
                  <c:v>a22</c:v>
                </c:pt>
                <c:pt idx="22">
                  <c:v>a23</c:v>
                </c:pt>
                <c:pt idx="23">
                  <c:v>a24</c:v>
                </c:pt>
                <c:pt idx="24">
                  <c:v>a25</c:v>
                </c:pt>
                <c:pt idx="25">
                  <c:v>a26</c:v>
                </c:pt>
                <c:pt idx="26">
                  <c:v>a27</c:v>
                </c:pt>
                <c:pt idx="27">
                  <c:v>a28</c:v>
                </c:pt>
                <c:pt idx="28">
                  <c:v>a29</c:v>
                </c:pt>
                <c:pt idx="29">
                  <c:v>a30</c:v>
                </c:pt>
                <c:pt idx="30">
                  <c:v>a31</c:v>
                </c:pt>
                <c:pt idx="31">
                  <c:v>a32</c:v>
                </c:pt>
                <c:pt idx="32">
                  <c:v>a33</c:v>
                </c:pt>
                <c:pt idx="33">
                  <c:v>a34</c:v>
                </c:pt>
                <c:pt idx="34">
                  <c:v>a35</c:v>
                </c:pt>
                <c:pt idx="35">
                  <c:v>a36</c:v>
                </c:pt>
                <c:pt idx="36">
                  <c:v>a37</c:v>
                </c:pt>
                <c:pt idx="37">
                  <c:v>a38</c:v>
                </c:pt>
                <c:pt idx="38">
                  <c:v>a39</c:v>
                </c:pt>
                <c:pt idx="39">
                  <c:v>a40</c:v>
                </c:pt>
                <c:pt idx="40">
                  <c:v>a41</c:v>
                </c:pt>
                <c:pt idx="41">
                  <c:v>a42</c:v>
                </c:pt>
                <c:pt idx="42">
                  <c:v>a43</c:v>
                </c:pt>
                <c:pt idx="43">
                  <c:v>a44</c:v>
                </c:pt>
                <c:pt idx="44">
                  <c:v>a45</c:v>
                </c:pt>
                <c:pt idx="45">
                  <c:v>a46</c:v>
                </c:pt>
                <c:pt idx="46">
                  <c:v>a47</c:v>
                </c:pt>
                <c:pt idx="47">
                  <c:v>a48</c:v>
                </c:pt>
                <c:pt idx="48">
                  <c:v>a49</c:v>
                </c:pt>
                <c:pt idx="49">
                  <c:v>a50</c:v>
                </c:pt>
              </c:strCache>
            </c:strRef>
          </c:cat>
          <c:val>
            <c:numRef>
              <c:f>Sheet1!$C$2:$C$51</c:f>
              <c:numCache>
                <c:formatCode>General</c:formatCode>
                <c:ptCount val="50"/>
              </c:numCache>
            </c:numRef>
          </c:val>
          <c:extLst xmlns:c16r2="http://schemas.microsoft.com/office/drawing/2015/06/chart">
            <c:ext xmlns:c16="http://schemas.microsoft.com/office/drawing/2014/chart" uri="{C3380CC4-5D6E-409C-BE32-E72D297353CC}">
              <c16:uniqueId val="{00000000-82A8-4844-86A2-DBE600623B11}"/>
            </c:ext>
          </c:extLst>
        </c:ser>
        <c:dLbls>
          <c:showLegendKey val="0"/>
          <c:showVal val="0"/>
          <c:showCatName val="0"/>
          <c:showSerName val="0"/>
          <c:showPercent val="0"/>
          <c:showBubbleSize val="0"/>
        </c:dLbls>
        <c:axId val="-1527750032"/>
        <c:axId val="-1527749488"/>
      </c:radarChart>
      <c:catAx>
        <c:axId val="-1527750032"/>
        <c:scaling>
          <c:orientation val="minMax"/>
        </c:scaling>
        <c:delete val="1"/>
        <c:axPos val="b"/>
        <c:numFmt formatCode="General" sourceLinked="1"/>
        <c:majorTickMark val="none"/>
        <c:minorTickMark val="none"/>
        <c:tickLblPos val="nextTo"/>
        <c:crossAx val="-1527749488"/>
        <c:crosses val="autoZero"/>
        <c:auto val="1"/>
        <c:lblAlgn val="ctr"/>
        <c:lblOffset val="100"/>
        <c:noMultiLvlLbl val="0"/>
      </c:catAx>
      <c:valAx>
        <c:axId val="-1527749488"/>
        <c:scaling>
          <c:orientation val="minMax"/>
        </c:scaling>
        <c:delete val="1"/>
        <c:axPos val="l"/>
        <c:numFmt formatCode="General" sourceLinked="1"/>
        <c:majorTickMark val="none"/>
        <c:minorTickMark val="none"/>
        <c:tickLblPos val="nextTo"/>
        <c:crossAx val="-1527750032"/>
        <c:crosses val="autoZero"/>
        <c:crossBetween val="between"/>
      </c:valAx>
      <c:spPr>
        <a:noFill/>
        <a:ln w="25400">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1"/>
          <c:order val="0"/>
          <c:tx>
            <c:strRef>
              <c:f>Sheet1!$C$1</c:f>
              <c:strCache>
                <c:ptCount val="1"/>
                <c:pt idx="0">
                  <c:v>Column1</c:v>
                </c:pt>
              </c:strCache>
            </c:strRef>
          </c:tx>
          <c:spPr>
            <a:ln w="28575" cap="rnd">
              <a:solidFill>
                <a:schemeClr val="accent2"/>
              </a:solidFill>
              <a:round/>
            </a:ln>
            <a:effectLst/>
          </c:spPr>
          <c:marker>
            <c:symbol val="none"/>
          </c:marker>
          <c:cat>
            <c:strRef>
              <c:f>Sheet1!$A$2:$A$51</c:f>
              <c:strCache>
                <c:ptCount val="50"/>
                <c:pt idx="0">
                  <c:v>a1</c:v>
                </c:pt>
                <c:pt idx="1">
                  <c:v>a2</c:v>
                </c:pt>
                <c:pt idx="2">
                  <c:v>a3</c:v>
                </c:pt>
                <c:pt idx="3">
                  <c:v>a4</c:v>
                </c:pt>
                <c:pt idx="4">
                  <c:v>a5</c:v>
                </c:pt>
                <c:pt idx="5">
                  <c:v>a6</c:v>
                </c:pt>
                <c:pt idx="6">
                  <c:v>a7</c:v>
                </c:pt>
                <c:pt idx="7">
                  <c:v>a8</c:v>
                </c:pt>
                <c:pt idx="8">
                  <c:v>a9</c:v>
                </c:pt>
                <c:pt idx="9">
                  <c:v>a10</c:v>
                </c:pt>
                <c:pt idx="10">
                  <c:v>a11</c:v>
                </c:pt>
                <c:pt idx="11">
                  <c:v>a12</c:v>
                </c:pt>
                <c:pt idx="12">
                  <c:v>a13</c:v>
                </c:pt>
                <c:pt idx="13">
                  <c:v>a14</c:v>
                </c:pt>
                <c:pt idx="14">
                  <c:v>a15</c:v>
                </c:pt>
                <c:pt idx="15">
                  <c:v>a16</c:v>
                </c:pt>
                <c:pt idx="16">
                  <c:v>a17</c:v>
                </c:pt>
                <c:pt idx="17">
                  <c:v>a18</c:v>
                </c:pt>
                <c:pt idx="18">
                  <c:v>a19</c:v>
                </c:pt>
                <c:pt idx="19">
                  <c:v>a20</c:v>
                </c:pt>
                <c:pt idx="20">
                  <c:v>a21</c:v>
                </c:pt>
                <c:pt idx="21">
                  <c:v>a22</c:v>
                </c:pt>
                <c:pt idx="22">
                  <c:v>a23</c:v>
                </c:pt>
                <c:pt idx="23">
                  <c:v>a24</c:v>
                </c:pt>
                <c:pt idx="24">
                  <c:v>a25</c:v>
                </c:pt>
                <c:pt idx="25">
                  <c:v>a26</c:v>
                </c:pt>
                <c:pt idx="26">
                  <c:v>a27</c:v>
                </c:pt>
                <c:pt idx="27">
                  <c:v>a28</c:v>
                </c:pt>
                <c:pt idx="28">
                  <c:v>a29</c:v>
                </c:pt>
                <c:pt idx="29">
                  <c:v>a30</c:v>
                </c:pt>
                <c:pt idx="30">
                  <c:v>a31</c:v>
                </c:pt>
                <c:pt idx="31">
                  <c:v>a32</c:v>
                </c:pt>
                <c:pt idx="32">
                  <c:v>a33</c:v>
                </c:pt>
                <c:pt idx="33">
                  <c:v>a34</c:v>
                </c:pt>
                <c:pt idx="34">
                  <c:v>a35</c:v>
                </c:pt>
                <c:pt idx="35">
                  <c:v>a36</c:v>
                </c:pt>
                <c:pt idx="36">
                  <c:v>a37</c:v>
                </c:pt>
                <c:pt idx="37">
                  <c:v>a38</c:v>
                </c:pt>
                <c:pt idx="38">
                  <c:v>a39</c:v>
                </c:pt>
                <c:pt idx="39">
                  <c:v>a40</c:v>
                </c:pt>
                <c:pt idx="40">
                  <c:v>a41</c:v>
                </c:pt>
                <c:pt idx="41">
                  <c:v>a42</c:v>
                </c:pt>
                <c:pt idx="42">
                  <c:v>a43</c:v>
                </c:pt>
                <c:pt idx="43">
                  <c:v>a44</c:v>
                </c:pt>
                <c:pt idx="44">
                  <c:v>a45</c:v>
                </c:pt>
                <c:pt idx="45">
                  <c:v>a46</c:v>
                </c:pt>
                <c:pt idx="46">
                  <c:v>a47</c:v>
                </c:pt>
                <c:pt idx="47">
                  <c:v>a48</c:v>
                </c:pt>
                <c:pt idx="48">
                  <c:v>a49</c:v>
                </c:pt>
                <c:pt idx="49">
                  <c:v>a50</c:v>
                </c:pt>
              </c:strCache>
            </c:strRef>
          </c:cat>
          <c:val>
            <c:numRef>
              <c:f>Sheet1!$C$2:$C$51</c:f>
              <c:numCache>
                <c:formatCode>General</c:formatCode>
                <c:ptCount val="50"/>
              </c:numCache>
            </c:numRef>
          </c:val>
          <c:extLst xmlns:c16r2="http://schemas.microsoft.com/office/drawing/2015/06/chart">
            <c:ext xmlns:c16="http://schemas.microsoft.com/office/drawing/2014/chart" uri="{C3380CC4-5D6E-409C-BE32-E72D297353CC}">
              <c16:uniqueId val="{00000000-FA20-442F-AC22-EB93C8AC5F8F}"/>
            </c:ext>
          </c:extLst>
        </c:ser>
        <c:dLbls>
          <c:showLegendKey val="0"/>
          <c:showVal val="0"/>
          <c:showCatName val="0"/>
          <c:showSerName val="0"/>
          <c:showPercent val="0"/>
          <c:showBubbleSize val="0"/>
        </c:dLbls>
        <c:axId val="-1527759280"/>
        <c:axId val="-1527748944"/>
      </c:radarChart>
      <c:catAx>
        <c:axId val="-1527759280"/>
        <c:scaling>
          <c:orientation val="minMax"/>
        </c:scaling>
        <c:delete val="1"/>
        <c:axPos val="b"/>
        <c:numFmt formatCode="General" sourceLinked="1"/>
        <c:majorTickMark val="none"/>
        <c:minorTickMark val="none"/>
        <c:tickLblPos val="nextTo"/>
        <c:crossAx val="-1527748944"/>
        <c:crosses val="autoZero"/>
        <c:auto val="1"/>
        <c:lblAlgn val="ctr"/>
        <c:lblOffset val="100"/>
        <c:noMultiLvlLbl val="0"/>
      </c:catAx>
      <c:valAx>
        <c:axId val="-1527748944"/>
        <c:scaling>
          <c:orientation val="minMax"/>
        </c:scaling>
        <c:delete val="1"/>
        <c:axPos val="l"/>
        <c:numFmt formatCode="General" sourceLinked="1"/>
        <c:majorTickMark val="none"/>
        <c:minorTickMark val="none"/>
        <c:tickLblPos val="nextTo"/>
        <c:crossAx val="-1527759280"/>
        <c:crosses val="autoZero"/>
        <c:crossBetween val="between"/>
      </c:valAx>
      <c:spPr>
        <a:noFill/>
        <a:ln w="25400">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Sheet1!$A$2:$A$51</c:f>
              <c:strCache>
                <c:ptCount val="50"/>
                <c:pt idx="0">
                  <c:v>a1</c:v>
                </c:pt>
                <c:pt idx="1">
                  <c:v>a2</c:v>
                </c:pt>
                <c:pt idx="2">
                  <c:v>a3</c:v>
                </c:pt>
                <c:pt idx="3">
                  <c:v>a4</c:v>
                </c:pt>
                <c:pt idx="4">
                  <c:v>a5</c:v>
                </c:pt>
                <c:pt idx="5">
                  <c:v>a6</c:v>
                </c:pt>
                <c:pt idx="6">
                  <c:v>a7</c:v>
                </c:pt>
                <c:pt idx="7">
                  <c:v>a8</c:v>
                </c:pt>
                <c:pt idx="8">
                  <c:v>a9</c:v>
                </c:pt>
                <c:pt idx="9">
                  <c:v>a10</c:v>
                </c:pt>
                <c:pt idx="10">
                  <c:v>a11</c:v>
                </c:pt>
                <c:pt idx="11">
                  <c:v>a12</c:v>
                </c:pt>
                <c:pt idx="12">
                  <c:v>a13</c:v>
                </c:pt>
                <c:pt idx="13">
                  <c:v>a14</c:v>
                </c:pt>
                <c:pt idx="14">
                  <c:v>a15</c:v>
                </c:pt>
                <c:pt idx="15">
                  <c:v>a16</c:v>
                </c:pt>
                <c:pt idx="16">
                  <c:v>a17</c:v>
                </c:pt>
                <c:pt idx="17">
                  <c:v>a18</c:v>
                </c:pt>
                <c:pt idx="18">
                  <c:v>a19</c:v>
                </c:pt>
                <c:pt idx="19">
                  <c:v>a20</c:v>
                </c:pt>
                <c:pt idx="20">
                  <c:v>a21</c:v>
                </c:pt>
                <c:pt idx="21">
                  <c:v>a22</c:v>
                </c:pt>
                <c:pt idx="22">
                  <c:v>a23</c:v>
                </c:pt>
                <c:pt idx="23">
                  <c:v>a24</c:v>
                </c:pt>
                <c:pt idx="24">
                  <c:v>a25</c:v>
                </c:pt>
                <c:pt idx="25">
                  <c:v>a26</c:v>
                </c:pt>
                <c:pt idx="26">
                  <c:v>a27</c:v>
                </c:pt>
                <c:pt idx="27">
                  <c:v>a28</c:v>
                </c:pt>
                <c:pt idx="28">
                  <c:v>a29</c:v>
                </c:pt>
                <c:pt idx="29">
                  <c:v>a30</c:v>
                </c:pt>
                <c:pt idx="30">
                  <c:v>a31</c:v>
                </c:pt>
                <c:pt idx="31">
                  <c:v>a32</c:v>
                </c:pt>
                <c:pt idx="32">
                  <c:v>a33</c:v>
                </c:pt>
                <c:pt idx="33">
                  <c:v>a34</c:v>
                </c:pt>
                <c:pt idx="34">
                  <c:v>a35</c:v>
                </c:pt>
                <c:pt idx="35">
                  <c:v>a36</c:v>
                </c:pt>
                <c:pt idx="36">
                  <c:v>a37</c:v>
                </c:pt>
                <c:pt idx="37">
                  <c:v>a38</c:v>
                </c:pt>
                <c:pt idx="38">
                  <c:v>a39</c:v>
                </c:pt>
                <c:pt idx="39">
                  <c:v>a40</c:v>
                </c:pt>
                <c:pt idx="40">
                  <c:v>a41</c:v>
                </c:pt>
                <c:pt idx="41">
                  <c:v>a42</c:v>
                </c:pt>
                <c:pt idx="42">
                  <c:v>a43</c:v>
                </c:pt>
                <c:pt idx="43">
                  <c:v>a44</c:v>
                </c:pt>
                <c:pt idx="44">
                  <c:v>a45</c:v>
                </c:pt>
                <c:pt idx="45">
                  <c:v>a46</c:v>
                </c:pt>
                <c:pt idx="46">
                  <c:v>a47</c:v>
                </c:pt>
                <c:pt idx="47">
                  <c:v>a48</c:v>
                </c:pt>
                <c:pt idx="48">
                  <c:v>a49</c:v>
                </c:pt>
                <c:pt idx="49">
                  <c:v>a50</c:v>
                </c:pt>
              </c:strCache>
            </c:strRef>
          </c:cat>
          <c:val>
            <c:numRef>
              <c:f>Sheet1!$B$2:$B$51</c:f>
              <c:numCache>
                <c:formatCode>General</c:formatCode>
                <c:ptCount val="50"/>
                <c:pt idx="0">
                  <c:v>93</c:v>
                </c:pt>
                <c:pt idx="1">
                  <c:v>100</c:v>
                </c:pt>
                <c:pt idx="2">
                  <c:v>82</c:v>
                </c:pt>
                <c:pt idx="3">
                  <c:v>100</c:v>
                </c:pt>
                <c:pt idx="4">
                  <c:v>90</c:v>
                </c:pt>
                <c:pt idx="5">
                  <c:v>80</c:v>
                </c:pt>
                <c:pt idx="6">
                  <c:v>100</c:v>
                </c:pt>
                <c:pt idx="7">
                  <c:v>100</c:v>
                </c:pt>
                <c:pt idx="8">
                  <c:v>98</c:v>
                </c:pt>
                <c:pt idx="9">
                  <c:v>100</c:v>
                </c:pt>
                <c:pt idx="10">
                  <c:v>99</c:v>
                </c:pt>
                <c:pt idx="11">
                  <c:v>88</c:v>
                </c:pt>
                <c:pt idx="12">
                  <c:v>90</c:v>
                </c:pt>
                <c:pt idx="13">
                  <c:v>100</c:v>
                </c:pt>
                <c:pt idx="14">
                  <c:v>91</c:v>
                </c:pt>
                <c:pt idx="15">
                  <c:v>95</c:v>
                </c:pt>
                <c:pt idx="16">
                  <c:v>100</c:v>
                </c:pt>
                <c:pt idx="17">
                  <c:v>88</c:v>
                </c:pt>
                <c:pt idx="18">
                  <c:v>96</c:v>
                </c:pt>
                <c:pt idx="19">
                  <c:v>100</c:v>
                </c:pt>
                <c:pt idx="20">
                  <c:v>89</c:v>
                </c:pt>
                <c:pt idx="21">
                  <c:v>100</c:v>
                </c:pt>
                <c:pt idx="22">
                  <c:v>80</c:v>
                </c:pt>
                <c:pt idx="23">
                  <c:v>97</c:v>
                </c:pt>
                <c:pt idx="24">
                  <c:v>100</c:v>
                </c:pt>
                <c:pt idx="25">
                  <c:v>89</c:v>
                </c:pt>
                <c:pt idx="26">
                  <c:v>100</c:v>
                </c:pt>
                <c:pt idx="27">
                  <c:v>90</c:v>
                </c:pt>
                <c:pt idx="28">
                  <c:v>100</c:v>
                </c:pt>
                <c:pt idx="29">
                  <c:v>85</c:v>
                </c:pt>
                <c:pt idx="30">
                  <c:v>100</c:v>
                </c:pt>
                <c:pt idx="31">
                  <c:v>95</c:v>
                </c:pt>
                <c:pt idx="32">
                  <c:v>96</c:v>
                </c:pt>
                <c:pt idx="33">
                  <c:v>93</c:v>
                </c:pt>
                <c:pt idx="34">
                  <c:v>100</c:v>
                </c:pt>
                <c:pt idx="35">
                  <c:v>85</c:v>
                </c:pt>
                <c:pt idx="36">
                  <c:v>100</c:v>
                </c:pt>
                <c:pt idx="37">
                  <c:v>88</c:v>
                </c:pt>
                <c:pt idx="38">
                  <c:v>96</c:v>
                </c:pt>
                <c:pt idx="39">
                  <c:v>95</c:v>
                </c:pt>
                <c:pt idx="40">
                  <c:v>89</c:v>
                </c:pt>
                <c:pt idx="41">
                  <c:v>96</c:v>
                </c:pt>
                <c:pt idx="42">
                  <c:v>94</c:v>
                </c:pt>
                <c:pt idx="43">
                  <c:v>97</c:v>
                </c:pt>
                <c:pt idx="44">
                  <c:v>100</c:v>
                </c:pt>
                <c:pt idx="45">
                  <c:v>95</c:v>
                </c:pt>
                <c:pt idx="46">
                  <c:v>89</c:v>
                </c:pt>
                <c:pt idx="47">
                  <c:v>92</c:v>
                </c:pt>
                <c:pt idx="48">
                  <c:v>100</c:v>
                </c:pt>
                <c:pt idx="49">
                  <c:v>100</c:v>
                </c:pt>
              </c:numCache>
            </c:numRef>
          </c:val>
          <c:extLst xmlns:c16r2="http://schemas.microsoft.com/office/drawing/2015/06/chart">
            <c:ext xmlns:c16="http://schemas.microsoft.com/office/drawing/2014/chart" uri="{C3380CC4-5D6E-409C-BE32-E72D297353CC}">
              <c16:uniqueId val="{00000000-8DFE-42D6-BAAA-78C8B0139000}"/>
            </c:ext>
          </c:extLst>
        </c:ser>
        <c:ser>
          <c:idx val="1"/>
          <c:order val="1"/>
          <c:tx>
            <c:strRef>
              <c:f>Sheet1!$C$1</c:f>
              <c:strCache>
                <c:ptCount val="1"/>
                <c:pt idx="0">
                  <c:v>Column1</c:v>
                </c:pt>
              </c:strCache>
            </c:strRef>
          </c:tx>
          <c:spPr>
            <a:ln w="28575" cap="rnd">
              <a:solidFill>
                <a:schemeClr val="accent2"/>
              </a:solidFill>
              <a:round/>
            </a:ln>
            <a:effectLst/>
          </c:spPr>
          <c:marker>
            <c:symbol val="none"/>
          </c:marker>
          <c:cat>
            <c:strRef>
              <c:f>Sheet1!$A$2:$A$51</c:f>
              <c:strCache>
                <c:ptCount val="50"/>
                <c:pt idx="0">
                  <c:v>a1</c:v>
                </c:pt>
                <c:pt idx="1">
                  <c:v>a2</c:v>
                </c:pt>
                <c:pt idx="2">
                  <c:v>a3</c:v>
                </c:pt>
                <c:pt idx="3">
                  <c:v>a4</c:v>
                </c:pt>
                <c:pt idx="4">
                  <c:v>a5</c:v>
                </c:pt>
                <c:pt idx="5">
                  <c:v>a6</c:v>
                </c:pt>
                <c:pt idx="6">
                  <c:v>a7</c:v>
                </c:pt>
                <c:pt idx="7">
                  <c:v>a8</c:v>
                </c:pt>
                <c:pt idx="8">
                  <c:v>a9</c:v>
                </c:pt>
                <c:pt idx="9">
                  <c:v>a10</c:v>
                </c:pt>
                <c:pt idx="10">
                  <c:v>a11</c:v>
                </c:pt>
                <c:pt idx="11">
                  <c:v>a12</c:v>
                </c:pt>
                <c:pt idx="12">
                  <c:v>a13</c:v>
                </c:pt>
                <c:pt idx="13">
                  <c:v>a14</c:v>
                </c:pt>
                <c:pt idx="14">
                  <c:v>a15</c:v>
                </c:pt>
                <c:pt idx="15">
                  <c:v>a16</c:v>
                </c:pt>
                <c:pt idx="16">
                  <c:v>a17</c:v>
                </c:pt>
                <c:pt idx="17">
                  <c:v>a18</c:v>
                </c:pt>
                <c:pt idx="18">
                  <c:v>a19</c:v>
                </c:pt>
                <c:pt idx="19">
                  <c:v>a20</c:v>
                </c:pt>
                <c:pt idx="20">
                  <c:v>a21</c:v>
                </c:pt>
                <c:pt idx="21">
                  <c:v>a22</c:v>
                </c:pt>
                <c:pt idx="22">
                  <c:v>a23</c:v>
                </c:pt>
                <c:pt idx="23">
                  <c:v>a24</c:v>
                </c:pt>
                <c:pt idx="24">
                  <c:v>a25</c:v>
                </c:pt>
                <c:pt idx="25">
                  <c:v>a26</c:v>
                </c:pt>
                <c:pt idx="26">
                  <c:v>a27</c:v>
                </c:pt>
                <c:pt idx="27">
                  <c:v>a28</c:v>
                </c:pt>
                <c:pt idx="28">
                  <c:v>a29</c:v>
                </c:pt>
                <c:pt idx="29">
                  <c:v>a30</c:v>
                </c:pt>
                <c:pt idx="30">
                  <c:v>a31</c:v>
                </c:pt>
                <c:pt idx="31">
                  <c:v>a32</c:v>
                </c:pt>
                <c:pt idx="32">
                  <c:v>a33</c:v>
                </c:pt>
                <c:pt idx="33">
                  <c:v>a34</c:v>
                </c:pt>
                <c:pt idx="34">
                  <c:v>a35</c:v>
                </c:pt>
                <c:pt idx="35">
                  <c:v>a36</c:v>
                </c:pt>
                <c:pt idx="36">
                  <c:v>a37</c:v>
                </c:pt>
                <c:pt idx="37">
                  <c:v>a38</c:v>
                </c:pt>
                <c:pt idx="38">
                  <c:v>a39</c:v>
                </c:pt>
                <c:pt idx="39">
                  <c:v>a40</c:v>
                </c:pt>
                <c:pt idx="40">
                  <c:v>a41</c:v>
                </c:pt>
                <c:pt idx="41">
                  <c:v>a42</c:v>
                </c:pt>
                <c:pt idx="42">
                  <c:v>a43</c:v>
                </c:pt>
                <c:pt idx="43">
                  <c:v>a44</c:v>
                </c:pt>
                <c:pt idx="44">
                  <c:v>a45</c:v>
                </c:pt>
                <c:pt idx="45">
                  <c:v>a46</c:v>
                </c:pt>
                <c:pt idx="46">
                  <c:v>a47</c:v>
                </c:pt>
                <c:pt idx="47">
                  <c:v>a48</c:v>
                </c:pt>
                <c:pt idx="48">
                  <c:v>a49</c:v>
                </c:pt>
                <c:pt idx="49">
                  <c:v>a50</c:v>
                </c:pt>
              </c:strCache>
            </c:strRef>
          </c:cat>
          <c:val>
            <c:numRef>
              <c:f>Sheet1!$C$2:$C$51</c:f>
              <c:numCache>
                <c:formatCode>General</c:formatCode>
                <c:ptCount val="50"/>
              </c:numCache>
            </c:numRef>
          </c:val>
          <c:extLst xmlns:c16r2="http://schemas.microsoft.com/office/drawing/2015/06/chart">
            <c:ext xmlns:c16="http://schemas.microsoft.com/office/drawing/2014/chart" uri="{C3380CC4-5D6E-409C-BE32-E72D297353CC}">
              <c16:uniqueId val="{00000001-8DFE-42D6-BAAA-78C8B0139000}"/>
            </c:ext>
          </c:extLst>
        </c:ser>
        <c:dLbls>
          <c:showLegendKey val="0"/>
          <c:showVal val="0"/>
          <c:showCatName val="0"/>
          <c:showSerName val="0"/>
          <c:showPercent val="0"/>
          <c:showBubbleSize val="0"/>
        </c:dLbls>
        <c:axId val="-1527756016"/>
        <c:axId val="-1527758192"/>
      </c:radarChart>
      <c:catAx>
        <c:axId val="-1527756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27758192"/>
        <c:crosses val="autoZero"/>
        <c:auto val="1"/>
        <c:lblAlgn val="ctr"/>
        <c:lblOffset val="100"/>
        <c:noMultiLvlLbl val="0"/>
      </c:catAx>
      <c:valAx>
        <c:axId val="-152775819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52775601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Sheet1!$A$2:$A$51</c:f>
              <c:strCache>
                <c:ptCount val="50"/>
                <c:pt idx="0">
                  <c:v>a1</c:v>
                </c:pt>
                <c:pt idx="1">
                  <c:v>a2</c:v>
                </c:pt>
                <c:pt idx="2">
                  <c:v>a3</c:v>
                </c:pt>
                <c:pt idx="3">
                  <c:v>a4</c:v>
                </c:pt>
                <c:pt idx="4">
                  <c:v>a5</c:v>
                </c:pt>
                <c:pt idx="5">
                  <c:v>a6</c:v>
                </c:pt>
                <c:pt idx="6">
                  <c:v>a7</c:v>
                </c:pt>
                <c:pt idx="7">
                  <c:v>a8</c:v>
                </c:pt>
                <c:pt idx="8">
                  <c:v>a9</c:v>
                </c:pt>
                <c:pt idx="9">
                  <c:v>a10</c:v>
                </c:pt>
                <c:pt idx="10">
                  <c:v>a11</c:v>
                </c:pt>
                <c:pt idx="11">
                  <c:v>a12</c:v>
                </c:pt>
                <c:pt idx="12">
                  <c:v>a13</c:v>
                </c:pt>
                <c:pt idx="13">
                  <c:v>a14</c:v>
                </c:pt>
                <c:pt idx="14">
                  <c:v>a15</c:v>
                </c:pt>
                <c:pt idx="15">
                  <c:v>a16</c:v>
                </c:pt>
                <c:pt idx="16">
                  <c:v>a17</c:v>
                </c:pt>
                <c:pt idx="17">
                  <c:v>a18</c:v>
                </c:pt>
                <c:pt idx="18">
                  <c:v>a19</c:v>
                </c:pt>
                <c:pt idx="19">
                  <c:v>a20</c:v>
                </c:pt>
                <c:pt idx="20">
                  <c:v>a21</c:v>
                </c:pt>
                <c:pt idx="21">
                  <c:v>a22</c:v>
                </c:pt>
                <c:pt idx="22">
                  <c:v>a23</c:v>
                </c:pt>
                <c:pt idx="23">
                  <c:v>a24</c:v>
                </c:pt>
                <c:pt idx="24">
                  <c:v>a25</c:v>
                </c:pt>
                <c:pt idx="25">
                  <c:v>a26</c:v>
                </c:pt>
                <c:pt idx="26">
                  <c:v>a27</c:v>
                </c:pt>
                <c:pt idx="27">
                  <c:v>a28</c:v>
                </c:pt>
                <c:pt idx="28">
                  <c:v>a29</c:v>
                </c:pt>
                <c:pt idx="29">
                  <c:v>a30</c:v>
                </c:pt>
                <c:pt idx="30">
                  <c:v>a31</c:v>
                </c:pt>
                <c:pt idx="31">
                  <c:v>a32</c:v>
                </c:pt>
                <c:pt idx="32">
                  <c:v>a33</c:v>
                </c:pt>
                <c:pt idx="33">
                  <c:v>a34</c:v>
                </c:pt>
                <c:pt idx="34">
                  <c:v>a35</c:v>
                </c:pt>
                <c:pt idx="35">
                  <c:v>a36</c:v>
                </c:pt>
                <c:pt idx="36">
                  <c:v>a37</c:v>
                </c:pt>
                <c:pt idx="37">
                  <c:v>a38</c:v>
                </c:pt>
                <c:pt idx="38">
                  <c:v>a39</c:v>
                </c:pt>
                <c:pt idx="39">
                  <c:v>a40</c:v>
                </c:pt>
                <c:pt idx="40">
                  <c:v>a41</c:v>
                </c:pt>
                <c:pt idx="41">
                  <c:v>a42</c:v>
                </c:pt>
                <c:pt idx="42">
                  <c:v>a43</c:v>
                </c:pt>
                <c:pt idx="43">
                  <c:v>a44</c:v>
                </c:pt>
                <c:pt idx="44">
                  <c:v>a45</c:v>
                </c:pt>
                <c:pt idx="45">
                  <c:v>a46</c:v>
                </c:pt>
                <c:pt idx="46">
                  <c:v>a47</c:v>
                </c:pt>
                <c:pt idx="47">
                  <c:v>a48</c:v>
                </c:pt>
                <c:pt idx="48">
                  <c:v>a49</c:v>
                </c:pt>
                <c:pt idx="49">
                  <c:v>a50</c:v>
                </c:pt>
              </c:strCache>
            </c:strRef>
          </c:cat>
          <c:val>
            <c:numRef>
              <c:f>Sheet1!$B$2:$B$51</c:f>
              <c:numCache>
                <c:formatCode>General</c:formatCode>
                <c:ptCount val="50"/>
                <c:pt idx="0">
                  <c:v>93</c:v>
                </c:pt>
                <c:pt idx="1">
                  <c:v>100</c:v>
                </c:pt>
                <c:pt idx="2">
                  <c:v>82</c:v>
                </c:pt>
                <c:pt idx="3">
                  <c:v>100</c:v>
                </c:pt>
                <c:pt idx="4">
                  <c:v>90</c:v>
                </c:pt>
                <c:pt idx="5">
                  <c:v>80</c:v>
                </c:pt>
                <c:pt idx="6">
                  <c:v>100</c:v>
                </c:pt>
                <c:pt idx="7">
                  <c:v>100</c:v>
                </c:pt>
                <c:pt idx="8">
                  <c:v>98</c:v>
                </c:pt>
                <c:pt idx="9">
                  <c:v>100</c:v>
                </c:pt>
                <c:pt idx="10">
                  <c:v>99</c:v>
                </c:pt>
                <c:pt idx="11">
                  <c:v>88</c:v>
                </c:pt>
                <c:pt idx="12">
                  <c:v>90</c:v>
                </c:pt>
                <c:pt idx="13">
                  <c:v>100</c:v>
                </c:pt>
                <c:pt idx="14">
                  <c:v>91</c:v>
                </c:pt>
                <c:pt idx="15">
                  <c:v>95</c:v>
                </c:pt>
                <c:pt idx="16">
                  <c:v>100</c:v>
                </c:pt>
                <c:pt idx="17">
                  <c:v>88</c:v>
                </c:pt>
                <c:pt idx="18">
                  <c:v>96</c:v>
                </c:pt>
                <c:pt idx="19">
                  <c:v>100</c:v>
                </c:pt>
                <c:pt idx="20">
                  <c:v>89</c:v>
                </c:pt>
                <c:pt idx="21">
                  <c:v>100</c:v>
                </c:pt>
                <c:pt idx="22">
                  <c:v>80</c:v>
                </c:pt>
                <c:pt idx="23">
                  <c:v>97</c:v>
                </c:pt>
                <c:pt idx="24">
                  <c:v>100</c:v>
                </c:pt>
                <c:pt idx="25">
                  <c:v>89</c:v>
                </c:pt>
                <c:pt idx="26">
                  <c:v>100</c:v>
                </c:pt>
                <c:pt idx="27">
                  <c:v>90</c:v>
                </c:pt>
                <c:pt idx="28">
                  <c:v>100</c:v>
                </c:pt>
                <c:pt idx="29">
                  <c:v>85</c:v>
                </c:pt>
                <c:pt idx="30">
                  <c:v>100</c:v>
                </c:pt>
                <c:pt idx="31">
                  <c:v>95</c:v>
                </c:pt>
                <c:pt idx="32">
                  <c:v>96</c:v>
                </c:pt>
                <c:pt idx="33">
                  <c:v>93</c:v>
                </c:pt>
                <c:pt idx="34">
                  <c:v>100</c:v>
                </c:pt>
                <c:pt idx="35">
                  <c:v>85</c:v>
                </c:pt>
                <c:pt idx="36">
                  <c:v>100</c:v>
                </c:pt>
                <c:pt idx="37">
                  <c:v>88</c:v>
                </c:pt>
                <c:pt idx="38">
                  <c:v>96</c:v>
                </c:pt>
                <c:pt idx="39">
                  <c:v>95</c:v>
                </c:pt>
                <c:pt idx="40">
                  <c:v>89</c:v>
                </c:pt>
                <c:pt idx="41">
                  <c:v>96</c:v>
                </c:pt>
                <c:pt idx="42">
                  <c:v>94</c:v>
                </c:pt>
                <c:pt idx="43">
                  <c:v>97</c:v>
                </c:pt>
                <c:pt idx="44">
                  <c:v>100</c:v>
                </c:pt>
                <c:pt idx="45">
                  <c:v>95</c:v>
                </c:pt>
                <c:pt idx="46">
                  <c:v>89</c:v>
                </c:pt>
                <c:pt idx="47">
                  <c:v>92</c:v>
                </c:pt>
                <c:pt idx="48">
                  <c:v>100</c:v>
                </c:pt>
                <c:pt idx="49">
                  <c:v>100</c:v>
                </c:pt>
              </c:numCache>
            </c:numRef>
          </c:val>
          <c:extLst xmlns:c16r2="http://schemas.microsoft.com/office/drawing/2015/06/chart">
            <c:ext xmlns:c16="http://schemas.microsoft.com/office/drawing/2014/chart" uri="{C3380CC4-5D6E-409C-BE32-E72D297353CC}">
              <c16:uniqueId val="{00000000-7603-4977-A64C-FC47C0476F59}"/>
            </c:ext>
          </c:extLst>
        </c:ser>
        <c:ser>
          <c:idx val="1"/>
          <c:order val="1"/>
          <c:tx>
            <c:strRef>
              <c:f>Sheet1!$C$1</c:f>
              <c:strCache>
                <c:ptCount val="1"/>
                <c:pt idx="0">
                  <c:v>Column1</c:v>
                </c:pt>
              </c:strCache>
            </c:strRef>
          </c:tx>
          <c:spPr>
            <a:ln w="28575" cap="rnd">
              <a:solidFill>
                <a:schemeClr val="accent2"/>
              </a:solidFill>
              <a:round/>
            </a:ln>
            <a:effectLst/>
          </c:spPr>
          <c:marker>
            <c:symbol val="none"/>
          </c:marker>
          <c:cat>
            <c:strRef>
              <c:f>Sheet1!$A$2:$A$51</c:f>
              <c:strCache>
                <c:ptCount val="50"/>
                <c:pt idx="0">
                  <c:v>a1</c:v>
                </c:pt>
                <c:pt idx="1">
                  <c:v>a2</c:v>
                </c:pt>
                <c:pt idx="2">
                  <c:v>a3</c:v>
                </c:pt>
                <c:pt idx="3">
                  <c:v>a4</c:v>
                </c:pt>
                <c:pt idx="4">
                  <c:v>a5</c:v>
                </c:pt>
                <c:pt idx="5">
                  <c:v>a6</c:v>
                </c:pt>
                <c:pt idx="6">
                  <c:v>a7</c:v>
                </c:pt>
                <c:pt idx="7">
                  <c:v>a8</c:v>
                </c:pt>
                <c:pt idx="8">
                  <c:v>a9</c:v>
                </c:pt>
                <c:pt idx="9">
                  <c:v>a10</c:v>
                </c:pt>
                <c:pt idx="10">
                  <c:v>a11</c:v>
                </c:pt>
                <c:pt idx="11">
                  <c:v>a12</c:v>
                </c:pt>
                <c:pt idx="12">
                  <c:v>a13</c:v>
                </c:pt>
                <c:pt idx="13">
                  <c:v>a14</c:v>
                </c:pt>
                <c:pt idx="14">
                  <c:v>a15</c:v>
                </c:pt>
                <c:pt idx="15">
                  <c:v>a16</c:v>
                </c:pt>
                <c:pt idx="16">
                  <c:v>a17</c:v>
                </c:pt>
                <c:pt idx="17">
                  <c:v>a18</c:v>
                </c:pt>
                <c:pt idx="18">
                  <c:v>a19</c:v>
                </c:pt>
                <c:pt idx="19">
                  <c:v>a20</c:v>
                </c:pt>
                <c:pt idx="20">
                  <c:v>a21</c:v>
                </c:pt>
                <c:pt idx="21">
                  <c:v>a22</c:v>
                </c:pt>
                <c:pt idx="22">
                  <c:v>a23</c:v>
                </c:pt>
                <c:pt idx="23">
                  <c:v>a24</c:v>
                </c:pt>
                <c:pt idx="24">
                  <c:v>a25</c:v>
                </c:pt>
                <c:pt idx="25">
                  <c:v>a26</c:v>
                </c:pt>
                <c:pt idx="26">
                  <c:v>a27</c:v>
                </c:pt>
                <c:pt idx="27">
                  <c:v>a28</c:v>
                </c:pt>
                <c:pt idx="28">
                  <c:v>a29</c:v>
                </c:pt>
                <c:pt idx="29">
                  <c:v>a30</c:v>
                </c:pt>
                <c:pt idx="30">
                  <c:v>a31</c:v>
                </c:pt>
                <c:pt idx="31">
                  <c:v>a32</c:v>
                </c:pt>
                <c:pt idx="32">
                  <c:v>a33</c:v>
                </c:pt>
                <c:pt idx="33">
                  <c:v>a34</c:v>
                </c:pt>
                <c:pt idx="34">
                  <c:v>a35</c:v>
                </c:pt>
                <c:pt idx="35">
                  <c:v>a36</c:v>
                </c:pt>
                <c:pt idx="36">
                  <c:v>a37</c:v>
                </c:pt>
                <c:pt idx="37">
                  <c:v>a38</c:v>
                </c:pt>
                <c:pt idx="38">
                  <c:v>a39</c:v>
                </c:pt>
                <c:pt idx="39">
                  <c:v>a40</c:v>
                </c:pt>
                <c:pt idx="40">
                  <c:v>a41</c:v>
                </c:pt>
                <c:pt idx="41">
                  <c:v>a42</c:v>
                </c:pt>
                <c:pt idx="42">
                  <c:v>a43</c:v>
                </c:pt>
                <c:pt idx="43">
                  <c:v>a44</c:v>
                </c:pt>
                <c:pt idx="44">
                  <c:v>a45</c:v>
                </c:pt>
                <c:pt idx="45">
                  <c:v>a46</c:v>
                </c:pt>
                <c:pt idx="46">
                  <c:v>a47</c:v>
                </c:pt>
                <c:pt idx="47">
                  <c:v>a48</c:v>
                </c:pt>
                <c:pt idx="48">
                  <c:v>a49</c:v>
                </c:pt>
                <c:pt idx="49">
                  <c:v>a50</c:v>
                </c:pt>
              </c:strCache>
            </c:strRef>
          </c:cat>
          <c:val>
            <c:numRef>
              <c:f>Sheet1!$C$2:$C$51</c:f>
              <c:numCache>
                <c:formatCode>General</c:formatCode>
                <c:ptCount val="50"/>
              </c:numCache>
            </c:numRef>
          </c:val>
          <c:extLst xmlns:c16r2="http://schemas.microsoft.com/office/drawing/2015/06/chart">
            <c:ext xmlns:c16="http://schemas.microsoft.com/office/drawing/2014/chart" uri="{C3380CC4-5D6E-409C-BE32-E72D297353CC}">
              <c16:uniqueId val="{00000001-7603-4977-A64C-FC47C0476F59}"/>
            </c:ext>
          </c:extLst>
        </c:ser>
        <c:dLbls>
          <c:showLegendKey val="0"/>
          <c:showVal val="0"/>
          <c:showCatName val="0"/>
          <c:showSerName val="0"/>
          <c:showPercent val="0"/>
          <c:showBubbleSize val="0"/>
        </c:dLbls>
        <c:axId val="-1570838464"/>
        <c:axId val="-1570846624"/>
      </c:radarChart>
      <c:catAx>
        <c:axId val="-1570838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70846624"/>
        <c:crosses val="autoZero"/>
        <c:auto val="1"/>
        <c:lblAlgn val="ctr"/>
        <c:lblOffset val="100"/>
        <c:noMultiLvlLbl val="0"/>
      </c:catAx>
      <c:valAx>
        <c:axId val="-157084662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57083846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Sheet1!$A$2:$A$51</c:f>
              <c:strCache>
                <c:ptCount val="50"/>
                <c:pt idx="0">
                  <c:v>a1</c:v>
                </c:pt>
                <c:pt idx="1">
                  <c:v>a2</c:v>
                </c:pt>
                <c:pt idx="2">
                  <c:v>a3</c:v>
                </c:pt>
                <c:pt idx="3">
                  <c:v>a4</c:v>
                </c:pt>
                <c:pt idx="4">
                  <c:v>a5</c:v>
                </c:pt>
                <c:pt idx="5">
                  <c:v>a6</c:v>
                </c:pt>
                <c:pt idx="6">
                  <c:v>a7</c:v>
                </c:pt>
                <c:pt idx="7">
                  <c:v>a8</c:v>
                </c:pt>
                <c:pt idx="8">
                  <c:v>a9</c:v>
                </c:pt>
                <c:pt idx="9">
                  <c:v>a10</c:v>
                </c:pt>
                <c:pt idx="10">
                  <c:v>a11</c:v>
                </c:pt>
                <c:pt idx="11">
                  <c:v>a12</c:v>
                </c:pt>
                <c:pt idx="12">
                  <c:v>a13</c:v>
                </c:pt>
                <c:pt idx="13">
                  <c:v>a14</c:v>
                </c:pt>
                <c:pt idx="14">
                  <c:v>a15</c:v>
                </c:pt>
                <c:pt idx="15">
                  <c:v>a16</c:v>
                </c:pt>
                <c:pt idx="16">
                  <c:v>a17</c:v>
                </c:pt>
                <c:pt idx="17">
                  <c:v>a18</c:v>
                </c:pt>
                <c:pt idx="18">
                  <c:v>a19</c:v>
                </c:pt>
                <c:pt idx="19">
                  <c:v>a20</c:v>
                </c:pt>
                <c:pt idx="20">
                  <c:v>a21</c:v>
                </c:pt>
                <c:pt idx="21">
                  <c:v>a22</c:v>
                </c:pt>
                <c:pt idx="22">
                  <c:v>a23</c:v>
                </c:pt>
                <c:pt idx="23">
                  <c:v>a24</c:v>
                </c:pt>
                <c:pt idx="24">
                  <c:v>a25</c:v>
                </c:pt>
                <c:pt idx="25">
                  <c:v>a26</c:v>
                </c:pt>
                <c:pt idx="26">
                  <c:v>a27</c:v>
                </c:pt>
                <c:pt idx="27">
                  <c:v>a28</c:v>
                </c:pt>
                <c:pt idx="28">
                  <c:v>a29</c:v>
                </c:pt>
                <c:pt idx="29">
                  <c:v>a30</c:v>
                </c:pt>
                <c:pt idx="30">
                  <c:v>a31</c:v>
                </c:pt>
                <c:pt idx="31">
                  <c:v>a32</c:v>
                </c:pt>
                <c:pt idx="32">
                  <c:v>a33</c:v>
                </c:pt>
                <c:pt idx="33">
                  <c:v>a34</c:v>
                </c:pt>
                <c:pt idx="34">
                  <c:v>a35</c:v>
                </c:pt>
                <c:pt idx="35">
                  <c:v>a36</c:v>
                </c:pt>
                <c:pt idx="36">
                  <c:v>a37</c:v>
                </c:pt>
                <c:pt idx="37">
                  <c:v>a38</c:v>
                </c:pt>
                <c:pt idx="38">
                  <c:v>a39</c:v>
                </c:pt>
                <c:pt idx="39">
                  <c:v>a40</c:v>
                </c:pt>
                <c:pt idx="40">
                  <c:v>a41</c:v>
                </c:pt>
                <c:pt idx="41">
                  <c:v>a42</c:v>
                </c:pt>
                <c:pt idx="42">
                  <c:v>a43</c:v>
                </c:pt>
                <c:pt idx="43">
                  <c:v>a44</c:v>
                </c:pt>
                <c:pt idx="44">
                  <c:v>a45</c:v>
                </c:pt>
                <c:pt idx="45">
                  <c:v>a46</c:v>
                </c:pt>
                <c:pt idx="46">
                  <c:v>a47</c:v>
                </c:pt>
                <c:pt idx="47">
                  <c:v>a48</c:v>
                </c:pt>
                <c:pt idx="48">
                  <c:v>a49</c:v>
                </c:pt>
                <c:pt idx="49">
                  <c:v>a50</c:v>
                </c:pt>
              </c:strCache>
            </c:strRef>
          </c:cat>
          <c:val>
            <c:numRef>
              <c:f>Sheet1!$B$2:$B$51</c:f>
              <c:numCache>
                <c:formatCode>General</c:formatCode>
                <c:ptCount val="50"/>
                <c:pt idx="0">
                  <c:v>100</c:v>
                </c:pt>
                <c:pt idx="1">
                  <c:v>100</c:v>
                </c:pt>
                <c:pt idx="2">
                  <c:v>100</c:v>
                </c:pt>
                <c:pt idx="3">
                  <c:v>100</c:v>
                </c:pt>
                <c:pt idx="4">
                  <c:v>100</c:v>
                </c:pt>
                <c:pt idx="5">
                  <c:v>100</c:v>
                </c:pt>
                <c:pt idx="6">
                  <c:v>95</c:v>
                </c:pt>
                <c:pt idx="7">
                  <c:v>100</c:v>
                </c:pt>
                <c:pt idx="8">
                  <c:v>100</c:v>
                </c:pt>
                <c:pt idx="9">
                  <c:v>100</c:v>
                </c:pt>
                <c:pt idx="10">
                  <c:v>100</c:v>
                </c:pt>
                <c:pt idx="11">
                  <c:v>100</c:v>
                </c:pt>
                <c:pt idx="12">
                  <c:v>100</c:v>
                </c:pt>
                <c:pt idx="13">
                  <c:v>95</c:v>
                </c:pt>
                <c:pt idx="14">
                  <c:v>100</c:v>
                </c:pt>
                <c:pt idx="15">
                  <c:v>100</c:v>
                </c:pt>
                <c:pt idx="16">
                  <c:v>100</c:v>
                </c:pt>
                <c:pt idx="17">
                  <c:v>100</c:v>
                </c:pt>
                <c:pt idx="18">
                  <c:v>100</c:v>
                </c:pt>
                <c:pt idx="19">
                  <c:v>100</c:v>
                </c:pt>
                <c:pt idx="20">
                  <c:v>93</c:v>
                </c:pt>
                <c:pt idx="21">
                  <c:v>100</c:v>
                </c:pt>
                <c:pt idx="22">
                  <c:v>100</c:v>
                </c:pt>
                <c:pt idx="23">
                  <c:v>100</c:v>
                </c:pt>
                <c:pt idx="24">
                  <c:v>100</c:v>
                </c:pt>
                <c:pt idx="25">
                  <c:v>100</c:v>
                </c:pt>
                <c:pt idx="26">
                  <c:v>98</c:v>
                </c:pt>
                <c:pt idx="27">
                  <c:v>100</c:v>
                </c:pt>
                <c:pt idx="28">
                  <c:v>100</c:v>
                </c:pt>
                <c:pt idx="29">
                  <c:v>100</c:v>
                </c:pt>
                <c:pt idx="30">
                  <c:v>96</c:v>
                </c:pt>
                <c:pt idx="31">
                  <c:v>100</c:v>
                </c:pt>
                <c:pt idx="32">
                  <c:v>100</c:v>
                </c:pt>
                <c:pt idx="33">
                  <c:v>100</c:v>
                </c:pt>
                <c:pt idx="34">
                  <c:v>94</c:v>
                </c:pt>
                <c:pt idx="35">
                  <c:v>100</c:v>
                </c:pt>
                <c:pt idx="36">
                  <c:v>100</c:v>
                </c:pt>
                <c:pt idx="37">
                  <c:v>100</c:v>
                </c:pt>
                <c:pt idx="38">
                  <c:v>100</c:v>
                </c:pt>
                <c:pt idx="39">
                  <c:v>97</c:v>
                </c:pt>
                <c:pt idx="40">
                  <c:v>100</c:v>
                </c:pt>
                <c:pt idx="41">
                  <c:v>100</c:v>
                </c:pt>
                <c:pt idx="42">
                  <c:v>100</c:v>
                </c:pt>
                <c:pt idx="43">
                  <c:v>100</c:v>
                </c:pt>
                <c:pt idx="44">
                  <c:v>93</c:v>
                </c:pt>
                <c:pt idx="45">
                  <c:v>100</c:v>
                </c:pt>
                <c:pt idx="46">
                  <c:v>100</c:v>
                </c:pt>
                <c:pt idx="47">
                  <c:v>100</c:v>
                </c:pt>
                <c:pt idx="48">
                  <c:v>95</c:v>
                </c:pt>
                <c:pt idx="49">
                  <c:v>100</c:v>
                </c:pt>
              </c:numCache>
            </c:numRef>
          </c:val>
          <c:extLst xmlns:c16r2="http://schemas.microsoft.com/office/drawing/2015/06/chart">
            <c:ext xmlns:c16="http://schemas.microsoft.com/office/drawing/2014/chart" uri="{C3380CC4-5D6E-409C-BE32-E72D297353CC}">
              <c16:uniqueId val="{00000000-D5AF-48EC-839E-5399B87A00B4}"/>
            </c:ext>
          </c:extLst>
        </c:ser>
        <c:ser>
          <c:idx val="1"/>
          <c:order val="1"/>
          <c:tx>
            <c:strRef>
              <c:f>Sheet1!$C$1</c:f>
              <c:strCache>
                <c:ptCount val="1"/>
                <c:pt idx="0">
                  <c:v>Column1</c:v>
                </c:pt>
              </c:strCache>
            </c:strRef>
          </c:tx>
          <c:spPr>
            <a:ln w="28575" cap="rnd">
              <a:solidFill>
                <a:schemeClr val="accent2"/>
              </a:solidFill>
              <a:round/>
            </a:ln>
            <a:effectLst/>
          </c:spPr>
          <c:marker>
            <c:symbol val="none"/>
          </c:marker>
          <c:cat>
            <c:strRef>
              <c:f>Sheet1!$A$2:$A$51</c:f>
              <c:strCache>
                <c:ptCount val="50"/>
                <c:pt idx="0">
                  <c:v>a1</c:v>
                </c:pt>
                <c:pt idx="1">
                  <c:v>a2</c:v>
                </c:pt>
                <c:pt idx="2">
                  <c:v>a3</c:v>
                </c:pt>
                <c:pt idx="3">
                  <c:v>a4</c:v>
                </c:pt>
                <c:pt idx="4">
                  <c:v>a5</c:v>
                </c:pt>
                <c:pt idx="5">
                  <c:v>a6</c:v>
                </c:pt>
                <c:pt idx="6">
                  <c:v>a7</c:v>
                </c:pt>
                <c:pt idx="7">
                  <c:v>a8</c:v>
                </c:pt>
                <c:pt idx="8">
                  <c:v>a9</c:v>
                </c:pt>
                <c:pt idx="9">
                  <c:v>a10</c:v>
                </c:pt>
                <c:pt idx="10">
                  <c:v>a11</c:v>
                </c:pt>
                <c:pt idx="11">
                  <c:v>a12</c:v>
                </c:pt>
                <c:pt idx="12">
                  <c:v>a13</c:v>
                </c:pt>
                <c:pt idx="13">
                  <c:v>a14</c:v>
                </c:pt>
                <c:pt idx="14">
                  <c:v>a15</c:v>
                </c:pt>
                <c:pt idx="15">
                  <c:v>a16</c:v>
                </c:pt>
                <c:pt idx="16">
                  <c:v>a17</c:v>
                </c:pt>
                <c:pt idx="17">
                  <c:v>a18</c:v>
                </c:pt>
                <c:pt idx="18">
                  <c:v>a19</c:v>
                </c:pt>
                <c:pt idx="19">
                  <c:v>a20</c:v>
                </c:pt>
                <c:pt idx="20">
                  <c:v>a21</c:v>
                </c:pt>
                <c:pt idx="21">
                  <c:v>a22</c:v>
                </c:pt>
                <c:pt idx="22">
                  <c:v>a23</c:v>
                </c:pt>
                <c:pt idx="23">
                  <c:v>a24</c:v>
                </c:pt>
                <c:pt idx="24">
                  <c:v>a25</c:v>
                </c:pt>
                <c:pt idx="25">
                  <c:v>a26</c:v>
                </c:pt>
                <c:pt idx="26">
                  <c:v>a27</c:v>
                </c:pt>
                <c:pt idx="27">
                  <c:v>a28</c:v>
                </c:pt>
                <c:pt idx="28">
                  <c:v>a29</c:v>
                </c:pt>
                <c:pt idx="29">
                  <c:v>a30</c:v>
                </c:pt>
                <c:pt idx="30">
                  <c:v>a31</c:v>
                </c:pt>
                <c:pt idx="31">
                  <c:v>a32</c:v>
                </c:pt>
                <c:pt idx="32">
                  <c:v>a33</c:v>
                </c:pt>
                <c:pt idx="33">
                  <c:v>a34</c:v>
                </c:pt>
                <c:pt idx="34">
                  <c:v>a35</c:v>
                </c:pt>
                <c:pt idx="35">
                  <c:v>a36</c:v>
                </c:pt>
                <c:pt idx="36">
                  <c:v>a37</c:v>
                </c:pt>
                <c:pt idx="37">
                  <c:v>a38</c:v>
                </c:pt>
                <c:pt idx="38">
                  <c:v>a39</c:v>
                </c:pt>
                <c:pt idx="39">
                  <c:v>a40</c:v>
                </c:pt>
                <c:pt idx="40">
                  <c:v>a41</c:v>
                </c:pt>
                <c:pt idx="41">
                  <c:v>a42</c:v>
                </c:pt>
                <c:pt idx="42">
                  <c:v>a43</c:v>
                </c:pt>
                <c:pt idx="43">
                  <c:v>a44</c:v>
                </c:pt>
                <c:pt idx="44">
                  <c:v>a45</c:v>
                </c:pt>
                <c:pt idx="45">
                  <c:v>a46</c:v>
                </c:pt>
                <c:pt idx="46">
                  <c:v>a47</c:v>
                </c:pt>
                <c:pt idx="47">
                  <c:v>a48</c:v>
                </c:pt>
                <c:pt idx="48">
                  <c:v>a49</c:v>
                </c:pt>
                <c:pt idx="49">
                  <c:v>a50</c:v>
                </c:pt>
              </c:strCache>
            </c:strRef>
          </c:cat>
          <c:val>
            <c:numRef>
              <c:f>Sheet1!$C$2:$C$51</c:f>
              <c:numCache>
                <c:formatCode>General</c:formatCode>
                <c:ptCount val="50"/>
                <c:pt idx="6">
                  <c:v>90</c:v>
                </c:pt>
              </c:numCache>
            </c:numRef>
          </c:val>
          <c:extLst xmlns:c16r2="http://schemas.microsoft.com/office/drawing/2015/06/chart">
            <c:ext xmlns:c16="http://schemas.microsoft.com/office/drawing/2014/chart" uri="{C3380CC4-5D6E-409C-BE32-E72D297353CC}">
              <c16:uniqueId val="{00000001-D5AF-48EC-839E-5399B87A00B4}"/>
            </c:ext>
          </c:extLst>
        </c:ser>
        <c:ser>
          <c:idx val="2"/>
          <c:order val="2"/>
          <c:tx>
            <c:strRef>
              <c:f>Sheet1!$D$1</c:f>
              <c:strCache>
                <c:ptCount val="1"/>
                <c:pt idx="0">
                  <c:v>Column12</c:v>
                </c:pt>
              </c:strCache>
            </c:strRef>
          </c:tx>
          <c:spPr>
            <a:ln w="28575" cap="rnd">
              <a:solidFill>
                <a:schemeClr val="accent3"/>
              </a:solidFill>
              <a:round/>
            </a:ln>
            <a:effectLst/>
          </c:spPr>
          <c:marker>
            <c:symbol val="none"/>
          </c:marker>
          <c:cat>
            <c:strRef>
              <c:f>Sheet1!$A$2:$A$51</c:f>
              <c:strCache>
                <c:ptCount val="50"/>
                <c:pt idx="0">
                  <c:v>a1</c:v>
                </c:pt>
                <c:pt idx="1">
                  <c:v>a2</c:v>
                </c:pt>
                <c:pt idx="2">
                  <c:v>a3</c:v>
                </c:pt>
                <c:pt idx="3">
                  <c:v>a4</c:v>
                </c:pt>
                <c:pt idx="4">
                  <c:v>a5</c:v>
                </c:pt>
                <c:pt idx="5">
                  <c:v>a6</c:v>
                </c:pt>
                <c:pt idx="6">
                  <c:v>a7</c:v>
                </c:pt>
                <c:pt idx="7">
                  <c:v>a8</c:v>
                </c:pt>
                <c:pt idx="8">
                  <c:v>a9</c:v>
                </c:pt>
                <c:pt idx="9">
                  <c:v>a10</c:v>
                </c:pt>
                <c:pt idx="10">
                  <c:v>a11</c:v>
                </c:pt>
                <c:pt idx="11">
                  <c:v>a12</c:v>
                </c:pt>
                <c:pt idx="12">
                  <c:v>a13</c:v>
                </c:pt>
                <c:pt idx="13">
                  <c:v>a14</c:v>
                </c:pt>
                <c:pt idx="14">
                  <c:v>a15</c:v>
                </c:pt>
                <c:pt idx="15">
                  <c:v>a16</c:v>
                </c:pt>
                <c:pt idx="16">
                  <c:v>a17</c:v>
                </c:pt>
                <c:pt idx="17">
                  <c:v>a18</c:v>
                </c:pt>
                <c:pt idx="18">
                  <c:v>a19</c:v>
                </c:pt>
                <c:pt idx="19">
                  <c:v>a20</c:v>
                </c:pt>
                <c:pt idx="20">
                  <c:v>a21</c:v>
                </c:pt>
                <c:pt idx="21">
                  <c:v>a22</c:v>
                </c:pt>
                <c:pt idx="22">
                  <c:v>a23</c:v>
                </c:pt>
                <c:pt idx="23">
                  <c:v>a24</c:v>
                </c:pt>
                <c:pt idx="24">
                  <c:v>a25</c:v>
                </c:pt>
                <c:pt idx="25">
                  <c:v>a26</c:v>
                </c:pt>
                <c:pt idx="26">
                  <c:v>a27</c:v>
                </c:pt>
                <c:pt idx="27">
                  <c:v>a28</c:v>
                </c:pt>
                <c:pt idx="28">
                  <c:v>a29</c:v>
                </c:pt>
                <c:pt idx="29">
                  <c:v>a30</c:v>
                </c:pt>
                <c:pt idx="30">
                  <c:v>a31</c:v>
                </c:pt>
                <c:pt idx="31">
                  <c:v>a32</c:v>
                </c:pt>
                <c:pt idx="32">
                  <c:v>a33</c:v>
                </c:pt>
                <c:pt idx="33">
                  <c:v>a34</c:v>
                </c:pt>
                <c:pt idx="34">
                  <c:v>a35</c:v>
                </c:pt>
                <c:pt idx="35">
                  <c:v>a36</c:v>
                </c:pt>
                <c:pt idx="36">
                  <c:v>a37</c:v>
                </c:pt>
                <c:pt idx="37">
                  <c:v>a38</c:v>
                </c:pt>
                <c:pt idx="38">
                  <c:v>a39</c:v>
                </c:pt>
                <c:pt idx="39">
                  <c:v>a40</c:v>
                </c:pt>
                <c:pt idx="40">
                  <c:v>a41</c:v>
                </c:pt>
                <c:pt idx="41">
                  <c:v>a42</c:v>
                </c:pt>
                <c:pt idx="42">
                  <c:v>a43</c:v>
                </c:pt>
                <c:pt idx="43">
                  <c:v>a44</c:v>
                </c:pt>
                <c:pt idx="44">
                  <c:v>a45</c:v>
                </c:pt>
                <c:pt idx="45">
                  <c:v>a46</c:v>
                </c:pt>
                <c:pt idx="46">
                  <c:v>a47</c:v>
                </c:pt>
                <c:pt idx="47">
                  <c:v>a48</c:v>
                </c:pt>
                <c:pt idx="48">
                  <c:v>a49</c:v>
                </c:pt>
                <c:pt idx="49">
                  <c:v>a50</c:v>
                </c:pt>
              </c:strCache>
            </c:strRef>
          </c:cat>
          <c:val>
            <c:numRef>
              <c:f>Sheet1!$D$2:$D$51</c:f>
              <c:numCache>
                <c:formatCode>General</c:formatCode>
                <c:ptCount val="50"/>
                <c:pt idx="6">
                  <c:v>5</c:v>
                </c:pt>
              </c:numCache>
            </c:numRef>
          </c:val>
          <c:extLst xmlns:c16r2="http://schemas.microsoft.com/office/drawing/2015/06/chart">
            <c:ext xmlns:c16="http://schemas.microsoft.com/office/drawing/2014/chart" uri="{C3380CC4-5D6E-409C-BE32-E72D297353CC}">
              <c16:uniqueId val="{00000002-D5AF-48EC-839E-5399B87A00B4}"/>
            </c:ext>
          </c:extLst>
        </c:ser>
        <c:dLbls>
          <c:showLegendKey val="0"/>
          <c:showVal val="0"/>
          <c:showCatName val="0"/>
          <c:showSerName val="0"/>
          <c:showPercent val="0"/>
          <c:showBubbleSize val="0"/>
        </c:dLbls>
        <c:axId val="-1441031904"/>
        <c:axId val="-1441030816"/>
      </c:radarChart>
      <c:catAx>
        <c:axId val="-1441031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41030816"/>
        <c:crosses val="autoZero"/>
        <c:auto val="1"/>
        <c:lblAlgn val="ctr"/>
        <c:lblOffset val="100"/>
        <c:noMultiLvlLbl val="0"/>
      </c:catAx>
      <c:valAx>
        <c:axId val="-144103081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44103190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drawing1.xml><?xml version="1.0" encoding="utf-8"?>
<c:userShapes xmlns:c="http://schemas.openxmlformats.org/drawingml/2006/chart">
  <cdr:relSizeAnchor xmlns:cdr="http://schemas.openxmlformats.org/drawingml/2006/chartDrawing">
    <cdr:from>
      <cdr:x>0.30134</cdr:x>
      <cdr:y>0.56102</cdr:y>
    </cdr:from>
    <cdr:to>
      <cdr:x>0.36463</cdr:x>
      <cdr:y>0.68102</cdr:y>
    </cdr:to>
    <cdr:sp macro="" textlink="">
      <cdr:nvSpPr>
        <cdr:cNvPr id="3" name="Cloud 2">
          <a:extLst xmlns:a="http://schemas.openxmlformats.org/drawingml/2006/main">
            <a:ext uri="{FF2B5EF4-FFF2-40B4-BE49-F238E27FC236}">
              <a16:creationId xmlns:a16="http://schemas.microsoft.com/office/drawing/2014/main" xmlns="" id="{101A9274-7225-5741-66AE-B548545BD336}"/>
            </a:ext>
          </a:extLst>
        </cdr:cNvPr>
        <cdr:cNvSpPr/>
      </cdr:nvSpPr>
      <cdr:spPr>
        <a:xfrm xmlns:a="http://schemas.openxmlformats.org/drawingml/2006/main">
          <a:off x="1814027" y="2493735"/>
          <a:ext cx="381000" cy="533400"/>
        </a:xfrm>
        <a:prstGeom xmlns:a="http://schemas.openxmlformats.org/drawingml/2006/main" prst="cloud">
          <a:avLst/>
        </a:prstGeom>
      </cdr:spPr>
      <cdr:style>
        <a:lnRef xmlns:a="http://schemas.openxmlformats.org/drawingml/2006/main" idx="0">
          <a:schemeClr val="accent6"/>
        </a:lnRef>
        <a:fillRef xmlns:a="http://schemas.openxmlformats.org/drawingml/2006/main" idx="3">
          <a:schemeClr val="accent6"/>
        </a:fillRef>
        <a:effectRef xmlns:a="http://schemas.openxmlformats.org/drawingml/2006/main" idx="3">
          <a:schemeClr val="accent6"/>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dirty="0"/>
        </a:p>
      </cdr:txBody>
    </cdr:sp>
  </cdr:relSizeAnchor>
  <cdr:relSizeAnchor xmlns:cdr="http://schemas.openxmlformats.org/drawingml/2006/chartDrawing">
    <cdr:from>
      <cdr:x>0.49742</cdr:x>
      <cdr:y>0.67061</cdr:y>
    </cdr:from>
    <cdr:to>
      <cdr:x>0.56071</cdr:x>
      <cdr:y>0.79061</cdr:y>
    </cdr:to>
    <cdr:sp macro="" textlink="">
      <cdr:nvSpPr>
        <cdr:cNvPr id="4" name="Cloud 3">
          <a:extLst xmlns:a="http://schemas.openxmlformats.org/drawingml/2006/main">
            <a:ext uri="{FF2B5EF4-FFF2-40B4-BE49-F238E27FC236}">
              <a16:creationId xmlns:a16="http://schemas.microsoft.com/office/drawing/2014/main" xmlns="" id="{101A9274-7225-5741-66AE-B548545BD336}"/>
            </a:ext>
          </a:extLst>
        </cdr:cNvPr>
        <cdr:cNvSpPr/>
      </cdr:nvSpPr>
      <cdr:spPr>
        <a:xfrm xmlns:a="http://schemas.openxmlformats.org/drawingml/2006/main">
          <a:off x="2994349" y="2980871"/>
          <a:ext cx="381000" cy="533400"/>
        </a:xfrm>
        <a:prstGeom xmlns:a="http://schemas.openxmlformats.org/drawingml/2006/main" prst="cloud">
          <a:avLst/>
        </a:prstGeom>
      </cdr:spPr>
      <cdr:style>
        <a:lnRef xmlns:a="http://schemas.openxmlformats.org/drawingml/2006/main" idx="0">
          <a:schemeClr val="accent6"/>
        </a:lnRef>
        <a:fillRef xmlns:a="http://schemas.openxmlformats.org/drawingml/2006/main" idx="3">
          <a:schemeClr val="accent6"/>
        </a:fillRef>
        <a:effectRef xmlns:a="http://schemas.openxmlformats.org/drawingml/2006/main" idx="3">
          <a:schemeClr val="accent6"/>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dr:relSizeAnchor xmlns:cdr="http://schemas.openxmlformats.org/drawingml/2006/chartDrawing">
    <cdr:from>
      <cdr:x>0.70886</cdr:x>
      <cdr:y>0.32776</cdr:y>
    </cdr:from>
    <cdr:to>
      <cdr:x>0.77215</cdr:x>
      <cdr:y>0.44776</cdr:y>
    </cdr:to>
    <cdr:sp macro="" textlink="">
      <cdr:nvSpPr>
        <cdr:cNvPr id="5" name="Cloud 4">
          <a:extLst xmlns:a="http://schemas.openxmlformats.org/drawingml/2006/main">
            <a:ext uri="{FF2B5EF4-FFF2-40B4-BE49-F238E27FC236}">
              <a16:creationId xmlns:a16="http://schemas.microsoft.com/office/drawing/2014/main" xmlns="" id="{101A9274-7225-5741-66AE-B548545BD336}"/>
            </a:ext>
          </a:extLst>
        </cdr:cNvPr>
        <cdr:cNvSpPr/>
      </cdr:nvSpPr>
      <cdr:spPr>
        <a:xfrm xmlns:a="http://schemas.openxmlformats.org/drawingml/2006/main">
          <a:off x="4267200" y="1456871"/>
          <a:ext cx="381000" cy="533400"/>
        </a:xfrm>
        <a:prstGeom xmlns:a="http://schemas.openxmlformats.org/drawingml/2006/main" prst="cloud">
          <a:avLst/>
        </a:prstGeom>
      </cdr:spPr>
      <cdr:style>
        <a:lnRef xmlns:a="http://schemas.openxmlformats.org/drawingml/2006/main" idx="0">
          <a:schemeClr val="accent6"/>
        </a:lnRef>
        <a:fillRef xmlns:a="http://schemas.openxmlformats.org/drawingml/2006/main" idx="3">
          <a:schemeClr val="accent6"/>
        </a:fillRef>
        <a:effectRef xmlns:a="http://schemas.openxmlformats.org/drawingml/2006/main" idx="3">
          <a:schemeClr val="accent6"/>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dirty="0"/>
        </a:p>
      </cdr:txBody>
    </cdr:sp>
  </cdr:relSizeAnchor>
  <cdr:relSizeAnchor xmlns:cdr="http://schemas.openxmlformats.org/drawingml/2006/chartDrawing">
    <cdr:from>
      <cdr:x>0.5</cdr:x>
      <cdr:y>0.37808</cdr:y>
    </cdr:from>
    <cdr:to>
      <cdr:x>0.56329</cdr:x>
      <cdr:y>0.49808</cdr:y>
    </cdr:to>
    <cdr:sp macro="" textlink="">
      <cdr:nvSpPr>
        <cdr:cNvPr id="6" name="Cloud 5">
          <a:extLst xmlns:a="http://schemas.openxmlformats.org/drawingml/2006/main">
            <a:ext uri="{FF2B5EF4-FFF2-40B4-BE49-F238E27FC236}">
              <a16:creationId xmlns:a16="http://schemas.microsoft.com/office/drawing/2014/main" xmlns="" id="{101A9274-7225-5741-66AE-B548545BD336}"/>
            </a:ext>
          </a:extLst>
        </cdr:cNvPr>
        <cdr:cNvSpPr/>
      </cdr:nvSpPr>
      <cdr:spPr>
        <a:xfrm xmlns:a="http://schemas.openxmlformats.org/drawingml/2006/main">
          <a:off x="3009900" y="1680547"/>
          <a:ext cx="381000" cy="533400"/>
        </a:xfrm>
        <a:prstGeom xmlns:a="http://schemas.openxmlformats.org/drawingml/2006/main" prst="cloud">
          <a:avLst/>
        </a:prstGeom>
      </cdr:spPr>
      <cdr:style>
        <a:lnRef xmlns:a="http://schemas.openxmlformats.org/drawingml/2006/main" idx="0">
          <a:schemeClr val="accent6"/>
        </a:lnRef>
        <a:fillRef xmlns:a="http://schemas.openxmlformats.org/drawingml/2006/main" idx="3">
          <a:schemeClr val="accent6"/>
        </a:fillRef>
        <a:effectRef xmlns:a="http://schemas.openxmlformats.org/drawingml/2006/main" idx="3">
          <a:schemeClr val="accent6"/>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0.30134</cdr:x>
      <cdr:y>0.56102</cdr:y>
    </cdr:from>
    <cdr:to>
      <cdr:x>0.36463</cdr:x>
      <cdr:y>0.68102</cdr:y>
    </cdr:to>
    <cdr:sp macro="" textlink="">
      <cdr:nvSpPr>
        <cdr:cNvPr id="3" name="Cloud 2">
          <a:extLst xmlns:a="http://schemas.openxmlformats.org/drawingml/2006/main">
            <a:ext uri="{FF2B5EF4-FFF2-40B4-BE49-F238E27FC236}">
              <a16:creationId xmlns:a16="http://schemas.microsoft.com/office/drawing/2014/main" xmlns="" id="{101A9274-7225-5741-66AE-B548545BD336}"/>
            </a:ext>
          </a:extLst>
        </cdr:cNvPr>
        <cdr:cNvSpPr/>
      </cdr:nvSpPr>
      <cdr:spPr>
        <a:xfrm xmlns:a="http://schemas.openxmlformats.org/drawingml/2006/main">
          <a:off x="1814027" y="2493735"/>
          <a:ext cx="381000" cy="533400"/>
        </a:xfrm>
        <a:prstGeom xmlns:a="http://schemas.openxmlformats.org/drawingml/2006/main" prst="cloud">
          <a:avLst/>
        </a:prstGeom>
      </cdr:spPr>
      <cdr:style>
        <a:lnRef xmlns:a="http://schemas.openxmlformats.org/drawingml/2006/main" idx="0">
          <a:schemeClr val="accent6"/>
        </a:lnRef>
        <a:fillRef xmlns:a="http://schemas.openxmlformats.org/drawingml/2006/main" idx="3">
          <a:schemeClr val="accent6"/>
        </a:fillRef>
        <a:effectRef xmlns:a="http://schemas.openxmlformats.org/drawingml/2006/main" idx="3">
          <a:schemeClr val="accent6"/>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dirty="0"/>
        </a:p>
      </cdr:txBody>
    </cdr:sp>
  </cdr:relSizeAnchor>
  <cdr:relSizeAnchor xmlns:cdr="http://schemas.openxmlformats.org/drawingml/2006/chartDrawing">
    <cdr:from>
      <cdr:x>0.49742</cdr:x>
      <cdr:y>0.67061</cdr:y>
    </cdr:from>
    <cdr:to>
      <cdr:x>0.56071</cdr:x>
      <cdr:y>0.79061</cdr:y>
    </cdr:to>
    <cdr:sp macro="" textlink="">
      <cdr:nvSpPr>
        <cdr:cNvPr id="4" name="Cloud 3">
          <a:extLst xmlns:a="http://schemas.openxmlformats.org/drawingml/2006/main">
            <a:ext uri="{FF2B5EF4-FFF2-40B4-BE49-F238E27FC236}">
              <a16:creationId xmlns:a16="http://schemas.microsoft.com/office/drawing/2014/main" xmlns="" id="{101A9274-7225-5741-66AE-B548545BD336}"/>
            </a:ext>
          </a:extLst>
        </cdr:cNvPr>
        <cdr:cNvSpPr/>
      </cdr:nvSpPr>
      <cdr:spPr>
        <a:xfrm xmlns:a="http://schemas.openxmlformats.org/drawingml/2006/main">
          <a:off x="2994349" y="2980871"/>
          <a:ext cx="381000" cy="533400"/>
        </a:xfrm>
        <a:prstGeom xmlns:a="http://schemas.openxmlformats.org/drawingml/2006/main" prst="cloud">
          <a:avLst/>
        </a:prstGeom>
      </cdr:spPr>
      <cdr:style>
        <a:lnRef xmlns:a="http://schemas.openxmlformats.org/drawingml/2006/main" idx="0">
          <a:schemeClr val="accent6"/>
        </a:lnRef>
        <a:fillRef xmlns:a="http://schemas.openxmlformats.org/drawingml/2006/main" idx="3">
          <a:schemeClr val="accent6"/>
        </a:fillRef>
        <a:effectRef xmlns:a="http://schemas.openxmlformats.org/drawingml/2006/main" idx="3">
          <a:schemeClr val="accent6"/>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dr:relSizeAnchor xmlns:cdr="http://schemas.openxmlformats.org/drawingml/2006/chartDrawing">
    <cdr:from>
      <cdr:x>0.70886</cdr:x>
      <cdr:y>0.32776</cdr:y>
    </cdr:from>
    <cdr:to>
      <cdr:x>0.77215</cdr:x>
      <cdr:y>0.44776</cdr:y>
    </cdr:to>
    <cdr:sp macro="" textlink="">
      <cdr:nvSpPr>
        <cdr:cNvPr id="5" name="Cloud 4">
          <a:extLst xmlns:a="http://schemas.openxmlformats.org/drawingml/2006/main">
            <a:ext uri="{FF2B5EF4-FFF2-40B4-BE49-F238E27FC236}">
              <a16:creationId xmlns:a16="http://schemas.microsoft.com/office/drawing/2014/main" xmlns="" id="{101A9274-7225-5741-66AE-B548545BD336}"/>
            </a:ext>
          </a:extLst>
        </cdr:cNvPr>
        <cdr:cNvSpPr/>
      </cdr:nvSpPr>
      <cdr:spPr>
        <a:xfrm xmlns:a="http://schemas.openxmlformats.org/drawingml/2006/main">
          <a:off x="4267200" y="1456871"/>
          <a:ext cx="381000" cy="533400"/>
        </a:xfrm>
        <a:prstGeom xmlns:a="http://schemas.openxmlformats.org/drawingml/2006/main" prst="cloud">
          <a:avLst/>
        </a:prstGeom>
      </cdr:spPr>
      <cdr:style>
        <a:lnRef xmlns:a="http://schemas.openxmlformats.org/drawingml/2006/main" idx="0">
          <a:schemeClr val="accent6"/>
        </a:lnRef>
        <a:fillRef xmlns:a="http://schemas.openxmlformats.org/drawingml/2006/main" idx="3">
          <a:schemeClr val="accent6"/>
        </a:fillRef>
        <a:effectRef xmlns:a="http://schemas.openxmlformats.org/drawingml/2006/main" idx="3">
          <a:schemeClr val="accent6"/>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dirty="0"/>
        </a:p>
      </cdr:txBody>
    </cdr:sp>
  </cdr:relSizeAnchor>
  <cdr:relSizeAnchor xmlns:cdr="http://schemas.openxmlformats.org/drawingml/2006/chartDrawing">
    <cdr:from>
      <cdr:x>0.5</cdr:x>
      <cdr:y>0.37808</cdr:y>
    </cdr:from>
    <cdr:to>
      <cdr:x>0.56329</cdr:x>
      <cdr:y>0.49808</cdr:y>
    </cdr:to>
    <cdr:sp macro="" textlink="">
      <cdr:nvSpPr>
        <cdr:cNvPr id="6" name="Cloud 5">
          <a:extLst xmlns:a="http://schemas.openxmlformats.org/drawingml/2006/main">
            <a:ext uri="{FF2B5EF4-FFF2-40B4-BE49-F238E27FC236}">
              <a16:creationId xmlns:a16="http://schemas.microsoft.com/office/drawing/2014/main" xmlns="" id="{101A9274-7225-5741-66AE-B548545BD336}"/>
            </a:ext>
          </a:extLst>
        </cdr:cNvPr>
        <cdr:cNvSpPr/>
      </cdr:nvSpPr>
      <cdr:spPr>
        <a:xfrm xmlns:a="http://schemas.openxmlformats.org/drawingml/2006/main">
          <a:off x="3009900" y="1680547"/>
          <a:ext cx="381000" cy="533400"/>
        </a:xfrm>
        <a:prstGeom xmlns:a="http://schemas.openxmlformats.org/drawingml/2006/main" prst="cloud">
          <a:avLst/>
        </a:prstGeom>
      </cdr:spPr>
      <cdr:style>
        <a:lnRef xmlns:a="http://schemas.openxmlformats.org/drawingml/2006/main" idx="0">
          <a:schemeClr val="accent6"/>
        </a:lnRef>
        <a:fillRef xmlns:a="http://schemas.openxmlformats.org/drawingml/2006/main" idx="3">
          <a:schemeClr val="accent6"/>
        </a:fillRef>
        <a:effectRef xmlns:a="http://schemas.openxmlformats.org/drawingml/2006/main" idx="3">
          <a:schemeClr val="accent6"/>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userShapes>
</file>

<file path=ppt/drawings/drawing3.xml><?xml version="1.0" encoding="utf-8"?>
<c:userShapes xmlns:c="http://schemas.openxmlformats.org/drawingml/2006/chart">
  <cdr:relSizeAnchor xmlns:cdr="http://schemas.openxmlformats.org/drawingml/2006/chartDrawing">
    <cdr:from>
      <cdr:x>0.30134</cdr:x>
      <cdr:y>0.56102</cdr:y>
    </cdr:from>
    <cdr:to>
      <cdr:x>0.36463</cdr:x>
      <cdr:y>0.68102</cdr:y>
    </cdr:to>
    <cdr:sp macro="" textlink="">
      <cdr:nvSpPr>
        <cdr:cNvPr id="3" name="Cloud 2">
          <a:extLst xmlns:a="http://schemas.openxmlformats.org/drawingml/2006/main">
            <a:ext uri="{FF2B5EF4-FFF2-40B4-BE49-F238E27FC236}">
              <a16:creationId xmlns:a16="http://schemas.microsoft.com/office/drawing/2014/main" xmlns="" id="{101A9274-7225-5741-66AE-B548545BD336}"/>
            </a:ext>
          </a:extLst>
        </cdr:cNvPr>
        <cdr:cNvSpPr/>
      </cdr:nvSpPr>
      <cdr:spPr>
        <a:xfrm xmlns:a="http://schemas.openxmlformats.org/drawingml/2006/main">
          <a:off x="1814027" y="2493735"/>
          <a:ext cx="381000" cy="533400"/>
        </a:xfrm>
        <a:prstGeom xmlns:a="http://schemas.openxmlformats.org/drawingml/2006/main" prst="cloud">
          <a:avLst/>
        </a:prstGeom>
      </cdr:spPr>
      <cdr:style>
        <a:lnRef xmlns:a="http://schemas.openxmlformats.org/drawingml/2006/main" idx="0">
          <a:schemeClr val="accent6"/>
        </a:lnRef>
        <a:fillRef xmlns:a="http://schemas.openxmlformats.org/drawingml/2006/main" idx="3">
          <a:schemeClr val="accent6"/>
        </a:fillRef>
        <a:effectRef xmlns:a="http://schemas.openxmlformats.org/drawingml/2006/main" idx="3">
          <a:schemeClr val="accent6"/>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dirty="0"/>
        </a:p>
      </cdr:txBody>
    </cdr:sp>
  </cdr:relSizeAnchor>
  <cdr:relSizeAnchor xmlns:cdr="http://schemas.openxmlformats.org/drawingml/2006/chartDrawing">
    <cdr:from>
      <cdr:x>0.49742</cdr:x>
      <cdr:y>0.67061</cdr:y>
    </cdr:from>
    <cdr:to>
      <cdr:x>0.56071</cdr:x>
      <cdr:y>0.79061</cdr:y>
    </cdr:to>
    <cdr:sp macro="" textlink="">
      <cdr:nvSpPr>
        <cdr:cNvPr id="4" name="Cloud 3">
          <a:extLst xmlns:a="http://schemas.openxmlformats.org/drawingml/2006/main">
            <a:ext uri="{FF2B5EF4-FFF2-40B4-BE49-F238E27FC236}">
              <a16:creationId xmlns:a16="http://schemas.microsoft.com/office/drawing/2014/main" xmlns="" id="{101A9274-7225-5741-66AE-B548545BD336}"/>
            </a:ext>
          </a:extLst>
        </cdr:cNvPr>
        <cdr:cNvSpPr/>
      </cdr:nvSpPr>
      <cdr:spPr>
        <a:xfrm xmlns:a="http://schemas.openxmlformats.org/drawingml/2006/main">
          <a:off x="2994349" y="2980871"/>
          <a:ext cx="381000" cy="533400"/>
        </a:xfrm>
        <a:prstGeom xmlns:a="http://schemas.openxmlformats.org/drawingml/2006/main" prst="cloud">
          <a:avLst/>
        </a:prstGeom>
      </cdr:spPr>
      <cdr:style>
        <a:lnRef xmlns:a="http://schemas.openxmlformats.org/drawingml/2006/main" idx="0">
          <a:schemeClr val="accent6"/>
        </a:lnRef>
        <a:fillRef xmlns:a="http://schemas.openxmlformats.org/drawingml/2006/main" idx="3">
          <a:schemeClr val="accent6"/>
        </a:fillRef>
        <a:effectRef xmlns:a="http://schemas.openxmlformats.org/drawingml/2006/main" idx="3">
          <a:schemeClr val="accent6"/>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dr:relSizeAnchor xmlns:cdr="http://schemas.openxmlformats.org/drawingml/2006/chartDrawing">
    <cdr:from>
      <cdr:x>0.70886</cdr:x>
      <cdr:y>0.32776</cdr:y>
    </cdr:from>
    <cdr:to>
      <cdr:x>0.77215</cdr:x>
      <cdr:y>0.44776</cdr:y>
    </cdr:to>
    <cdr:sp macro="" textlink="">
      <cdr:nvSpPr>
        <cdr:cNvPr id="5" name="Cloud 4">
          <a:extLst xmlns:a="http://schemas.openxmlformats.org/drawingml/2006/main">
            <a:ext uri="{FF2B5EF4-FFF2-40B4-BE49-F238E27FC236}">
              <a16:creationId xmlns:a16="http://schemas.microsoft.com/office/drawing/2014/main" xmlns="" id="{101A9274-7225-5741-66AE-B548545BD336}"/>
            </a:ext>
          </a:extLst>
        </cdr:cNvPr>
        <cdr:cNvSpPr/>
      </cdr:nvSpPr>
      <cdr:spPr>
        <a:xfrm xmlns:a="http://schemas.openxmlformats.org/drawingml/2006/main">
          <a:off x="4267200" y="1456871"/>
          <a:ext cx="381000" cy="533400"/>
        </a:xfrm>
        <a:prstGeom xmlns:a="http://schemas.openxmlformats.org/drawingml/2006/main" prst="cloud">
          <a:avLst/>
        </a:prstGeom>
      </cdr:spPr>
      <cdr:style>
        <a:lnRef xmlns:a="http://schemas.openxmlformats.org/drawingml/2006/main" idx="0">
          <a:schemeClr val="accent6"/>
        </a:lnRef>
        <a:fillRef xmlns:a="http://schemas.openxmlformats.org/drawingml/2006/main" idx="3">
          <a:schemeClr val="accent6"/>
        </a:fillRef>
        <a:effectRef xmlns:a="http://schemas.openxmlformats.org/drawingml/2006/main" idx="3">
          <a:schemeClr val="accent6"/>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dirty="0"/>
        </a:p>
      </cdr:txBody>
    </cdr:sp>
  </cdr:relSizeAnchor>
  <cdr:relSizeAnchor xmlns:cdr="http://schemas.openxmlformats.org/drawingml/2006/chartDrawing">
    <cdr:from>
      <cdr:x>0.5</cdr:x>
      <cdr:y>0.37808</cdr:y>
    </cdr:from>
    <cdr:to>
      <cdr:x>0.56329</cdr:x>
      <cdr:y>0.49808</cdr:y>
    </cdr:to>
    <cdr:sp macro="" textlink="">
      <cdr:nvSpPr>
        <cdr:cNvPr id="6" name="Cloud 5">
          <a:extLst xmlns:a="http://schemas.openxmlformats.org/drawingml/2006/main">
            <a:ext uri="{FF2B5EF4-FFF2-40B4-BE49-F238E27FC236}">
              <a16:creationId xmlns:a16="http://schemas.microsoft.com/office/drawing/2014/main" xmlns="" id="{101A9274-7225-5741-66AE-B548545BD336}"/>
            </a:ext>
          </a:extLst>
        </cdr:cNvPr>
        <cdr:cNvSpPr/>
      </cdr:nvSpPr>
      <cdr:spPr>
        <a:xfrm xmlns:a="http://schemas.openxmlformats.org/drawingml/2006/main">
          <a:off x="3009900" y="1680547"/>
          <a:ext cx="381000" cy="533400"/>
        </a:xfrm>
        <a:prstGeom xmlns:a="http://schemas.openxmlformats.org/drawingml/2006/main" prst="cloud">
          <a:avLst/>
        </a:prstGeom>
      </cdr:spPr>
      <cdr:style>
        <a:lnRef xmlns:a="http://schemas.openxmlformats.org/drawingml/2006/main" idx="0">
          <a:schemeClr val="accent6"/>
        </a:lnRef>
        <a:fillRef xmlns:a="http://schemas.openxmlformats.org/drawingml/2006/main" idx="3">
          <a:schemeClr val="accent6"/>
        </a:fillRef>
        <a:effectRef xmlns:a="http://schemas.openxmlformats.org/drawingml/2006/main" idx="3">
          <a:schemeClr val="accent6"/>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userShapes>
</file>

<file path=ppt/drawings/drawing4.xml><?xml version="1.0" encoding="utf-8"?>
<c:userShapes xmlns:c="http://schemas.openxmlformats.org/drawingml/2006/chart">
  <cdr:relSizeAnchor xmlns:cdr="http://schemas.openxmlformats.org/drawingml/2006/chartDrawing">
    <cdr:from>
      <cdr:x>0.31169</cdr:x>
      <cdr:y>0.90767</cdr:y>
    </cdr:from>
    <cdr:to>
      <cdr:x>0.77922</cdr:x>
      <cdr:y>1</cdr:y>
    </cdr:to>
    <cdr:sp macro="" textlink="">
      <cdr:nvSpPr>
        <cdr:cNvPr id="2" name="Rectangle 1">
          <a:extLst xmlns:a="http://schemas.openxmlformats.org/drawingml/2006/main">
            <a:ext uri="{FF2B5EF4-FFF2-40B4-BE49-F238E27FC236}">
              <a16:creationId xmlns:a16="http://schemas.microsoft.com/office/drawing/2014/main" xmlns="" id="{18EE7B99-067E-EF15-E0CC-C09AD25BD98A}"/>
            </a:ext>
          </a:extLst>
        </cdr:cNvPr>
        <cdr:cNvSpPr/>
      </cdr:nvSpPr>
      <cdr:spPr>
        <a:xfrm xmlns:a="http://schemas.openxmlformats.org/drawingml/2006/main">
          <a:off x="1828800" y="4334329"/>
          <a:ext cx="2743200" cy="440871"/>
        </a:xfrm>
        <a:prstGeom xmlns:a="http://schemas.openxmlformats.org/drawingml/2006/main" prst="rect">
          <a:avLst/>
        </a:prstGeom>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xmlns:a="http://schemas.openxmlformats.org/drawingml/2006/main">
          <a:pPr algn="ctr"/>
          <a:r>
            <a:rPr lang="en-US" dirty="0"/>
            <a:t>NĂM 4</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AFD719-98A2-46B3-8759-3313CA60DFB3}" type="datetimeFigureOut">
              <a:rPr lang="en-GB" smtClean="0"/>
              <a:t>03/03/2024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D8DAE6-C786-4B1A-99B2-91249BDCF320}" type="slidenum">
              <a:rPr lang="en-GB" smtClean="0"/>
              <a:t>‹#›</a:t>
            </a:fld>
            <a:endParaRPr lang="en-GB"/>
          </a:p>
        </p:txBody>
      </p:sp>
    </p:spTree>
    <p:extLst>
      <p:ext uri="{BB962C8B-B14F-4D97-AF65-F5344CB8AC3E}">
        <p14:creationId xmlns:p14="http://schemas.microsoft.com/office/powerpoint/2010/main" val="2057488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4D8DAE6-C786-4B1A-99B2-91249BDCF320}" type="slidenum">
              <a:rPr lang="en-GB" smtClean="0"/>
              <a:t>2</a:t>
            </a:fld>
            <a:endParaRPr lang="en-GB"/>
          </a:p>
        </p:txBody>
      </p:sp>
    </p:spTree>
    <p:extLst>
      <p:ext uri="{BB962C8B-B14F-4D97-AF65-F5344CB8AC3E}">
        <p14:creationId xmlns:p14="http://schemas.microsoft.com/office/powerpoint/2010/main" val="1195043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83820" y="3771901"/>
            <a:ext cx="13373099" cy="3394172"/>
          </a:xfrm>
        </p:spPr>
        <p:txBody>
          <a:bodyPr anchor="b">
            <a:normAutofit/>
          </a:bodyPr>
          <a:lstStyle>
            <a:lvl1pPr>
              <a:defRPr sz="8100"/>
            </a:lvl1pPr>
          </a:lstStyle>
          <a:p>
            <a:r>
              <a:rPr lang="en-US"/>
              <a:t>Click to edit Master title style</a:t>
            </a:r>
            <a:endParaRPr lang="en-US" dirty="0"/>
          </a:p>
        </p:txBody>
      </p:sp>
      <p:sp>
        <p:nvSpPr>
          <p:cNvPr id="3" name="Subtitle 2"/>
          <p:cNvSpPr>
            <a:spLocks noGrp="1"/>
          </p:cNvSpPr>
          <p:nvPr>
            <p:ph type="subTitle" idx="1"/>
          </p:nvPr>
        </p:nvSpPr>
        <p:spPr>
          <a:xfrm>
            <a:off x="3883820" y="7166069"/>
            <a:ext cx="13373099" cy="1689425"/>
          </a:xfrm>
        </p:spPr>
        <p:txBody>
          <a:bodyPr anchor="t"/>
          <a:lstStyle>
            <a:lvl1pPr marL="0" indent="0" algn="l">
              <a:buNone/>
              <a:defRPr>
                <a:solidFill>
                  <a:schemeClr val="tx1">
                    <a:lumMod val="65000"/>
                    <a:lumOff val="3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03-Mar-24</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6485716"/>
            <a:ext cx="2616978" cy="1167884"/>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797719" y="6794311"/>
            <a:ext cx="1169651" cy="547688"/>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9923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3883819" y="914400"/>
            <a:ext cx="13373099" cy="4675560"/>
          </a:xfrm>
        </p:spPr>
        <p:txBody>
          <a:bodyPr anchor="ctr">
            <a:normAutofit/>
          </a:bodyPr>
          <a:lstStyle>
            <a:lvl1pPr algn="l">
              <a:defRPr sz="7200" b="0" cap="none"/>
            </a:lvl1pPr>
          </a:lstStyle>
          <a:p>
            <a:r>
              <a:rPr lang="en-US"/>
              <a:t>Click to edit Master title style</a:t>
            </a:r>
            <a:endParaRPr lang="en-US" dirty="0"/>
          </a:p>
        </p:txBody>
      </p:sp>
      <p:sp>
        <p:nvSpPr>
          <p:cNvPr id="3" name="Text Placeholder 2"/>
          <p:cNvSpPr>
            <a:spLocks noGrp="1"/>
          </p:cNvSpPr>
          <p:nvPr>
            <p:ph type="body" idx="1"/>
          </p:nvPr>
        </p:nvSpPr>
        <p:spPr>
          <a:xfrm>
            <a:off x="3883819" y="6531069"/>
            <a:ext cx="13373099" cy="2333796"/>
          </a:xfrm>
        </p:spPr>
        <p:txBody>
          <a:bodyPr anchor="ctr">
            <a:normAutofit/>
          </a:bodyPr>
          <a:lstStyle>
            <a:lvl1pPr marL="0" indent="0" algn="l">
              <a:buNone/>
              <a:defRPr sz="2700">
                <a:solidFill>
                  <a:schemeClr val="tx1">
                    <a:lumMod val="65000"/>
                    <a:lumOff val="3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03-Mar-24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6283" y="47672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797719" y="4866209"/>
            <a:ext cx="1169651" cy="547688"/>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0607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74924" y="914400"/>
            <a:ext cx="12590889" cy="4343400"/>
          </a:xfrm>
        </p:spPr>
        <p:txBody>
          <a:bodyPr anchor="ctr">
            <a:normAutofit/>
          </a:bodyPr>
          <a:lstStyle>
            <a:lvl1pPr algn="l">
              <a:defRPr sz="72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4912518" y="5257800"/>
            <a:ext cx="11304831" cy="571500"/>
          </a:xfrm>
        </p:spPr>
        <p:txBody>
          <a:bodyPr anchor="ctr">
            <a:noAutofit/>
          </a:bodyPr>
          <a:lstStyle>
            <a:lvl1pPr marL="0" indent="0">
              <a:buFontTx/>
              <a:buNone/>
              <a:defRPr sz="2400">
                <a:solidFill>
                  <a:schemeClr val="tx1">
                    <a:lumMod val="50000"/>
                    <a:lumOff val="50000"/>
                  </a:schemeClr>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Click to edit Master text styles</a:t>
            </a:r>
          </a:p>
        </p:txBody>
      </p:sp>
      <p:sp>
        <p:nvSpPr>
          <p:cNvPr id="3" name="Text Placeholder 2"/>
          <p:cNvSpPr>
            <a:spLocks noGrp="1"/>
          </p:cNvSpPr>
          <p:nvPr>
            <p:ph type="body" idx="1"/>
          </p:nvPr>
        </p:nvSpPr>
        <p:spPr>
          <a:xfrm>
            <a:off x="3883819" y="6531069"/>
            <a:ext cx="13373099" cy="2333796"/>
          </a:xfrm>
        </p:spPr>
        <p:txBody>
          <a:bodyPr anchor="ctr">
            <a:normAutofit/>
          </a:bodyPr>
          <a:lstStyle>
            <a:lvl1pPr marL="0" indent="0" algn="l">
              <a:buNone/>
              <a:defRPr sz="2700">
                <a:solidFill>
                  <a:schemeClr val="tx1">
                    <a:lumMod val="65000"/>
                    <a:lumOff val="3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03-Mar-24</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6283" y="47672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797719" y="4866209"/>
            <a:ext cx="1169651" cy="547688"/>
          </a:xfrm>
        </p:spPr>
        <p:txBody>
          <a:bodyPr/>
          <a:lstStyle/>
          <a:p>
            <a:fld id="{B6F15528-21DE-4FAA-801E-634DDDAF4B2B}" type="slidenum">
              <a:rPr lang="en-US" smtClean="0"/>
              <a:pPr/>
              <a:t>‹#›</a:t>
            </a:fld>
            <a:endParaRPr lang="en-US"/>
          </a:p>
        </p:txBody>
      </p:sp>
      <p:sp>
        <p:nvSpPr>
          <p:cNvPr id="14" name="TextBox 13"/>
          <p:cNvSpPr txBox="1"/>
          <p:nvPr/>
        </p:nvSpPr>
        <p:spPr>
          <a:xfrm>
            <a:off x="3701478" y="972008"/>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solidFill>
                <a:effectLst/>
                <a:latin typeface="Arial"/>
              </a:rPr>
              <a:t>“</a:t>
            </a:r>
          </a:p>
        </p:txBody>
      </p:sp>
      <p:sp>
        <p:nvSpPr>
          <p:cNvPr id="15" name="TextBox 14"/>
          <p:cNvSpPr txBox="1"/>
          <p:nvPr/>
        </p:nvSpPr>
        <p:spPr>
          <a:xfrm>
            <a:off x="16672278" y="4357959"/>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861792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3883820" y="3657601"/>
            <a:ext cx="13373100" cy="4087268"/>
          </a:xfrm>
        </p:spPr>
        <p:txBody>
          <a:bodyPr anchor="b">
            <a:normAutofit/>
          </a:bodyPr>
          <a:lstStyle>
            <a:lvl1pPr algn="l">
              <a:defRPr sz="7200" b="0"/>
            </a:lvl1pPr>
          </a:lstStyle>
          <a:p>
            <a:r>
              <a:rPr lang="en-US"/>
              <a:t>Click to edit Master title style</a:t>
            </a:r>
            <a:endParaRPr lang="en-US" dirty="0"/>
          </a:p>
        </p:txBody>
      </p:sp>
      <p:sp>
        <p:nvSpPr>
          <p:cNvPr id="4" name="Text Placeholder 3"/>
          <p:cNvSpPr>
            <a:spLocks noGrp="1"/>
          </p:cNvSpPr>
          <p:nvPr>
            <p:ph type="body" sz="half" idx="2"/>
          </p:nvPr>
        </p:nvSpPr>
        <p:spPr>
          <a:xfrm>
            <a:off x="3883820" y="7772400"/>
            <a:ext cx="13373100" cy="1094433"/>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03-Mar-24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6283" y="7367588"/>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797719" y="7474631"/>
            <a:ext cx="1169651" cy="547688"/>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6116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4274924" y="914400"/>
            <a:ext cx="12590889" cy="4343400"/>
          </a:xfrm>
        </p:spPr>
        <p:txBody>
          <a:bodyPr anchor="ctr">
            <a:normAutofit/>
          </a:bodyPr>
          <a:lstStyle>
            <a:lvl1pPr algn="l">
              <a:defRPr sz="72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3883818" y="6515100"/>
            <a:ext cx="13373100" cy="1257300"/>
          </a:xfrm>
        </p:spPr>
        <p:txBody>
          <a:bodyPr anchor="b">
            <a:noAutofit/>
          </a:bodyPr>
          <a:lstStyle>
            <a:lvl1pPr marL="0" indent="0">
              <a:buFontTx/>
              <a:buNone/>
              <a:defRPr sz="3600">
                <a:solidFill>
                  <a:schemeClr val="accent1"/>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3883820" y="7772400"/>
            <a:ext cx="13373100" cy="1094433"/>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03-Mar-24</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6283" y="7367588"/>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797719" y="7474631"/>
            <a:ext cx="1169651" cy="547688"/>
          </a:xfrm>
        </p:spPr>
        <p:txBody>
          <a:bodyPr/>
          <a:lstStyle/>
          <a:p>
            <a:fld id="{B6F15528-21DE-4FAA-801E-634DDDAF4B2B}" type="slidenum">
              <a:rPr lang="en-US" smtClean="0"/>
              <a:pPr/>
              <a:t>‹#›</a:t>
            </a:fld>
            <a:endParaRPr lang="en-US"/>
          </a:p>
        </p:txBody>
      </p:sp>
      <p:sp>
        <p:nvSpPr>
          <p:cNvPr id="17" name="TextBox 16"/>
          <p:cNvSpPr txBox="1"/>
          <p:nvPr/>
        </p:nvSpPr>
        <p:spPr>
          <a:xfrm>
            <a:off x="3701478" y="972008"/>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solidFill>
                <a:effectLst/>
                <a:latin typeface="Arial"/>
              </a:rPr>
              <a:t>“</a:t>
            </a:r>
          </a:p>
        </p:txBody>
      </p:sp>
      <p:sp>
        <p:nvSpPr>
          <p:cNvPr id="18" name="TextBox 17"/>
          <p:cNvSpPr txBox="1"/>
          <p:nvPr/>
        </p:nvSpPr>
        <p:spPr>
          <a:xfrm>
            <a:off x="16672278" y="4357959"/>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01799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3883819" y="941111"/>
            <a:ext cx="13373099" cy="4320030"/>
          </a:xfrm>
        </p:spPr>
        <p:txBody>
          <a:bodyPr anchor="ctr">
            <a:normAutofit/>
          </a:bodyPr>
          <a:lstStyle>
            <a:lvl1pPr algn="l">
              <a:defRPr sz="7200" b="0"/>
            </a:lvl1pPr>
          </a:lstStyle>
          <a:p>
            <a:r>
              <a:rPr lang="en-US"/>
              <a:t>Click to edit Master title style</a:t>
            </a:r>
            <a:endParaRPr lang="en-US" dirty="0"/>
          </a:p>
        </p:txBody>
      </p:sp>
      <p:sp>
        <p:nvSpPr>
          <p:cNvPr id="21" name="Text Placeholder 9"/>
          <p:cNvSpPr>
            <a:spLocks noGrp="1"/>
          </p:cNvSpPr>
          <p:nvPr>
            <p:ph type="body" sz="quarter" idx="13"/>
          </p:nvPr>
        </p:nvSpPr>
        <p:spPr>
          <a:xfrm>
            <a:off x="3883818" y="6515100"/>
            <a:ext cx="13373100" cy="1257300"/>
          </a:xfrm>
        </p:spPr>
        <p:txBody>
          <a:bodyPr anchor="b">
            <a:noAutofit/>
          </a:bodyPr>
          <a:lstStyle>
            <a:lvl1pPr marL="0" indent="0">
              <a:buFontTx/>
              <a:buNone/>
              <a:defRPr sz="3600">
                <a:solidFill>
                  <a:schemeClr val="accent1"/>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3883820" y="7772400"/>
            <a:ext cx="13373100" cy="1094433"/>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03-Mar-24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6283" y="7367588"/>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797719" y="7474631"/>
            <a:ext cx="1169651" cy="547688"/>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6602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03-Mar-24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6283" y="10715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6107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942219" y="941108"/>
            <a:ext cx="3311402" cy="7925726"/>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3883818" y="941108"/>
            <a:ext cx="9715500" cy="79257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03-Mar-24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6283" y="10715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0303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89388" y="936165"/>
            <a:ext cx="13367531" cy="1921335"/>
          </a:xfrm>
        </p:spPr>
        <p:txBody>
          <a:bodyPr>
            <a:noAutofit/>
          </a:bodyPr>
          <a:lstStyle>
            <a:lvl1pPr>
              <a:defRPr sz="10800">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8" name="Freeform 11"/>
          <p:cNvSpPr/>
          <p:nvPr/>
        </p:nvSpPr>
        <p:spPr bwMode="auto">
          <a:xfrm flipV="1">
            <a:off x="-6283" y="10715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9" name="Text Placeholder 8">
            <a:extLst>
              <a:ext uri="{FF2B5EF4-FFF2-40B4-BE49-F238E27FC236}">
                <a16:creationId xmlns:a16="http://schemas.microsoft.com/office/drawing/2014/main" xmlns="" id="{C75351FC-9495-A8E0-C1CB-EC113A5EFE02}"/>
              </a:ext>
            </a:extLst>
          </p:cNvPr>
          <p:cNvSpPr>
            <a:spLocks noGrp="1"/>
          </p:cNvSpPr>
          <p:nvPr>
            <p:ph type="body" sz="quarter" idx="10"/>
          </p:nvPr>
        </p:nvSpPr>
        <p:spPr>
          <a:xfrm>
            <a:off x="3248978" y="3060384"/>
            <a:ext cx="14641830" cy="6189345"/>
          </a:xfrm>
        </p:spPr>
        <p:txBody>
          <a:bodyPr>
            <a:noAutofit/>
          </a:bodyPr>
          <a:lstStyle>
            <a:lvl1pPr>
              <a:defRPr sz="6750">
                <a:latin typeface="Times New Roman" panose="02020603050405020304" pitchFamily="18" charset="0"/>
                <a:cs typeface="Times New Roman" panose="02020603050405020304" pitchFamily="18" charset="0"/>
              </a:defRPr>
            </a:lvl1pPr>
            <a:lvl2pPr>
              <a:defRPr sz="6750">
                <a:latin typeface="Times New Roman" panose="02020603050405020304" pitchFamily="18" charset="0"/>
                <a:cs typeface="Times New Roman" panose="02020603050405020304" pitchFamily="18" charset="0"/>
              </a:defRPr>
            </a:lvl2pPr>
            <a:lvl3pPr>
              <a:defRPr sz="6750">
                <a:latin typeface="Times New Roman" panose="02020603050405020304" pitchFamily="18" charset="0"/>
                <a:cs typeface="Times New Roman" panose="02020603050405020304" pitchFamily="18" charset="0"/>
              </a:defRPr>
            </a:lvl3pPr>
            <a:lvl4pPr>
              <a:defRPr sz="6750">
                <a:latin typeface="Times New Roman" panose="02020603050405020304" pitchFamily="18" charset="0"/>
                <a:cs typeface="Times New Roman" panose="02020603050405020304" pitchFamily="18" charset="0"/>
              </a:defRPr>
            </a:lvl4pPr>
            <a:lvl5pPr>
              <a:defRPr sz="6750">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6628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89388" y="936165"/>
            <a:ext cx="13367531" cy="1921335"/>
          </a:xfrm>
        </p:spPr>
        <p:txBody>
          <a:bodyPr>
            <a:normAutofit/>
          </a:bodyPr>
          <a:lstStyle>
            <a:lvl1pPr algn="ctr">
              <a:defRPr sz="7200">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Content Placeholder 2"/>
          <p:cNvSpPr>
            <a:spLocks noGrp="1"/>
          </p:cNvSpPr>
          <p:nvPr>
            <p:ph idx="1"/>
          </p:nvPr>
        </p:nvSpPr>
        <p:spPr>
          <a:xfrm>
            <a:off x="3883818" y="3200400"/>
            <a:ext cx="13373100" cy="5666433"/>
          </a:xfrm>
        </p:spPr>
        <p:txBody>
          <a:bodyPr>
            <a:normAutofit/>
          </a:bodyPr>
          <a:lstStyle>
            <a:lvl1pPr>
              <a:defRPr sz="4000">
                <a:latin typeface="Times New Roman" panose="02020603050405020304" pitchFamily="18" charset="0"/>
                <a:cs typeface="Times New Roman" panose="02020603050405020304" pitchFamily="18" charset="0"/>
              </a:defRPr>
            </a:lvl1pPr>
            <a:lvl2pPr>
              <a:defRPr sz="4000">
                <a:latin typeface="Times New Roman" panose="02020603050405020304" pitchFamily="18" charset="0"/>
                <a:cs typeface="Times New Roman" panose="02020603050405020304" pitchFamily="18" charset="0"/>
              </a:defRPr>
            </a:lvl2pPr>
            <a:lvl3pPr>
              <a:defRPr sz="4000">
                <a:latin typeface="Times New Roman" panose="02020603050405020304" pitchFamily="18" charset="0"/>
                <a:cs typeface="Times New Roman" panose="02020603050405020304" pitchFamily="18" charset="0"/>
              </a:defRPr>
            </a:lvl3pPr>
            <a:lvl4pPr>
              <a:defRPr sz="4000">
                <a:latin typeface="Times New Roman" panose="02020603050405020304" pitchFamily="18" charset="0"/>
                <a:cs typeface="Times New Roman" panose="02020603050405020304" pitchFamily="18" charset="0"/>
              </a:defRPr>
            </a:lvl4pPr>
            <a:lvl5pPr>
              <a:defRPr sz="4000">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reeform 11"/>
          <p:cNvSpPr/>
          <p:nvPr/>
        </p:nvSpPr>
        <p:spPr bwMode="auto">
          <a:xfrm flipV="1">
            <a:off x="-6283" y="10715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Tree>
    <p:extLst>
      <p:ext uri="{BB962C8B-B14F-4D97-AF65-F5344CB8AC3E}">
        <p14:creationId xmlns:p14="http://schemas.microsoft.com/office/powerpoint/2010/main" val="2742642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83819" y="3088125"/>
            <a:ext cx="13373099" cy="2203200"/>
          </a:xfrm>
        </p:spPr>
        <p:txBody>
          <a:bodyPr anchor="b"/>
          <a:lstStyle>
            <a:lvl1pPr algn="l">
              <a:defRPr sz="6000" b="0" cap="none"/>
            </a:lvl1pPr>
          </a:lstStyle>
          <a:p>
            <a:r>
              <a:rPr lang="en-US"/>
              <a:t>Click to edit Master title style</a:t>
            </a:r>
            <a:endParaRPr lang="en-US" dirty="0"/>
          </a:p>
        </p:txBody>
      </p:sp>
      <p:sp>
        <p:nvSpPr>
          <p:cNvPr id="3" name="Text Placeholder 2"/>
          <p:cNvSpPr>
            <a:spLocks noGrp="1"/>
          </p:cNvSpPr>
          <p:nvPr>
            <p:ph type="body" idx="1"/>
          </p:nvPr>
        </p:nvSpPr>
        <p:spPr>
          <a:xfrm>
            <a:off x="3883819" y="5295194"/>
            <a:ext cx="13373099" cy="1290600"/>
          </a:xfrm>
        </p:spPr>
        <p:txBody>
          <a:bodyPr anchor="t"/>
          <a:lstStyle>
            <a:lvl1pPr marL="0" indent="0" algn="l">
              <a:buNone/>
              <a:defRPr sz="3000">
                <a:solidFill>
                  <a:schemeClr val="tx1">
                    <a:lumMod val="65000"/>
                    <a:lumOff val="3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03-Mar-24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6283" y="47672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797719" y="4866209"/>
            <a:ext cx="1169651" cy="547688"/>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9105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83818" y="3200400"/>
            <a:ext cx="6470796" cy="56664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0786121" y="3189333"/>
            <a:ext cx="6470796" cy="56664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03-Mar-24</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6283" y="10715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797719" y="1181674"/>
            <a:ext cx="1169651" cy="547688"/>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785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4409060" y="2959055"/>
            <a:ext cx="5989098" cy="864393"/>
          </a:xfrm>
        </p:spPr>
        <p:txBody>
          <a:bodyPr anchor="b">
            <a:noAutofit/>
          </a:bodyPr>
          <a:lstStyle>
            <a:lvl1pPr marL="0" indent="0">
              <a:buNone/>
              <a:defRPr sz="3600" b="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3883819" y="3823449"/>
            <a:ext cx="6514340" cy="503109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1259944" y="2954213"/>
            <a:ext cx="5998502" cy="864393"/>
          </a:xfrm>
        </p:spPr>
        <p:txBody>
          <a:bodyPr anchor="b">
            <a:noAutofit/>
          </a:bodyPr>
          <a:lstStyle>
            <a:lvl1pPr marL="0" indent="0">
              <a:buNone/>
              <a:defRPr sz="3600" b="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10750436" y="3818607"/>
            <a:ext cx="6508011" cy="503109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03-Mar-24</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6283" y="10715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797719" y="1181674"/>
            <a:ext cx="1169651" cy="547688"/>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6074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03-Mar-24</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6283" y="10715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3180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03-Mar-24</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6283" y="10715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9430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3819" y="669132"/>
            <a:ext cx="5257799" cy="1464468"/>
          </a:xfrm>
        </p:spPr>
        <p:txBody>
          <a:bodyPr anchor="b"/>
          <a:lstStyle>
            <a:lvl1pPr algn="l">
              <a:defRPr sz="3000" b="0"/>
            </a:lvl1pPr>
          </a:lstStyle>
          <a:p>
            <a:r>
              <a:rPr lang="en-US"/>
              <a:t>Click to edit Master title style</a:t>
            </a:r>
            <a:endParaRPr lang="en-US" dirty="0"/>
          </a:p>
        </p:txBody>
      </p:sp>
      <p:sp>
        <p:nvSpPr>
          <p:cNvPr id="3" name="Content Placeholder 2"/>
          <p:cNvSpPr>
            <a:spLocks noGrp="1"/>
          </p:cNvSpPr>
          <p:nvPr>
            <p:ph idx="1"/>
          </p:nvPr>
        </p:nvSpPr>
        <p:spPr>
          <a:xfrm>
            <a:off x="9484518" y="669133"/>
            <a:ext cx="7772400" cy="812244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883819" y="2397920"/>
            <a:ext cx="5257799" cy="6393654"/>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03-Mar-24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6283" y="10715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7982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3820" y="7200900"/>
            <a:ext cx="13373100" cy="85010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3818" y="952448"/>
            <a:ext cx="13373100" cy="5782455"/>
          </a:xfrm>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3883820" y="8051007"/>
            <a:ext cx="13373100" cy="740568"/>
          </a:xfrm>
        </p:spPr>
        <p:txBody>
          <a:bodyPr>
            <a:normAutofit/>
          </a:bodyPr>
          <a:lstStyle>
            <a:lvl1pPr marL="0" indent="0">
              <a:buNone/>
              <a:defRPr sz="18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03-Mar-24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6283" y="7367588"/>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797719" y="7474631"/>
            <a:ext cx="1169651" cy="547688"/>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1597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2" y="342900"/>
            <a:ext cx="4277274" cy="9957942"/>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40832" y="-1179"/>
            <a:ext cx="3535011" cy="1028105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274320" cy="10287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3889387" y="936165"/>
            <a:ext cx="13367531" cy="19213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3883818" y="3200400"/>
            <a:ext cx="13373100" cy="5829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5542419" y="9195656"/>
            <a:ext cx="1719425" cy="555594"/>
          </a:xfrm>
          <a:prstGeom prst="rect">
            <a:avLst/>
          </a:prstGeom>
        </p:spPr>
        <p:txBody>
          <a:bodyPr vert="horz" lIns="91440" tIns="45720" rIns="91440" bIns="45720" rtlCol="0" anchor="ctr"/>
          <a:lstStyle>
            <a:lvl1pPr algn="r">
              <a:defRPr sz="1350">
                <a:solidFill>
                  <a:schemeClr val="tx1">
                    <a:tint val="75000"/>
                  </a:schemeClr>
                </a:solidFill>
              </a:defRPr>
            </a:lvl1pPr>
          </a:lstStyle>
          <a:p>
            <a:fld id="{1D8BD707-D9CF-40AE-B4C6-C98DA3205C09}" type="datetimeFigureOut">
              <a:rPr lang="en-US" smtClean="0"/>
              <a:pPr/>
              <a:t>03-Mar-24</a:t>
            </a:fld>
            <a:endParaRPr lang="en-US"/>
          </a:p>
        </p:txBody>
      </p:sp>
      <p:sp>
        <p:nvSpPr>
          <p:cNvPr id="5" name="Footer Placeholder 4"/>
          <p:cNvSpPr>
            <a:spLocks noGrp="1"/>
          </p:cNvSpPr>
          <p:nvPr>
            <p:ph type="ftr" sz="quarter" idx="3"/>
          </p:nvPr>
        </p:nvSpPr>
        <p:spPr>
          <a:xfrm>
            <a:off x="3883819" y="9203713"/>
            <a:ext cx="11429999" cy="547688"/>
          </a:xfrm>
          <a:prstGeom prst="rect">
            <a:avLst/>
          </a:prstGeom>
        </p:spPr>
        <p:txBody>
          <a:bodyPr vert="horz" lIns="91440" tIns="45720" rIns="91440" bIns="45720" rtlCol="0" anchor="ctr"/>
          <a:lstStyle>
            <a:lvl1pPr algn="l">
              <a:defRPr sz="135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797719" y="1181674"/>
            <a:ext cx="1169651" cy="547688"/>
          </a:xfrm>
          <a:prstGeom prst="rect">
            <a:avLst/>
          </a:prstGeom>
        </p:spPr>
        <p:txBody>
          <a:bodyPr vert="horz" lIns="91440" tIns="45720" rIns="91440" bIns="45720" rtlCol="0" anchor="ctr"/>
          <a:lstStyle>
            <a:lvl1pPr algn="r">
              <a:defRPr sz="3000">
                <a:solidFill>
                  <a:srgbClr val="FEFFFF"/>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56041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685800" rtl="0" eaLnBrk="1" latinLnBrk="0" hangingPunct="1">
        <a:spcBef>
          <a:spcPct val="0"/>
        </a:spcBef>
        <a:buNone/>
        <a:defRPr sz="7200" kern="1200">
          <a:solidFill>
            <a:schemeClr val="tx1">
              <a:lumMod val="85000"/>
              <a:lumOff val="15000"/>
            </a:schemeClr>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514350" indent="-514350" algn="l" defTabSz="685800" rtl="0" eaLnBrk="1" latinLnBrk="0" hangingPunct="1">
        <a:lnSpc>
          <a:spcPct val="150000"/>
        </a:lnSpc>
        <a:spcBef>
          <a:spcPts val="1500"/>
        </a:spcBef>
        <a:spcAft>
          <a:spcPts val="0"/>
        </a:spcAft>
        <a:buClr>
          <a:schemeClr val="accent1"/>
        </a:buClr>
        <a:buFont typeface="Wingdings 3" charset="2"/>
        <a:buChar char=""/>
        <a:defRPr sz="45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1pPr>
      <a:lvl2pPr marL="1114425" indent="-428625" algn="l" defTabSz="685800" rtl="0" eaLnBrk="1" latinLnBrk="0" hangingPunct="1">
        <a:lnSpc>
          <a:spcPct val="150000"/>
        </a:lnSpc>
        <a:spcBef>
          <a:spcPts val="1500"/>
        </a:spcBef>
        <a:spcAft>
          <a:spcPts val="0"/>
        </a:spcAft>
        <a:buClr>
          <a:schemeClr val="accent1"/>
        </a:buClr>
        <a:buFont typeface="Wingdings 3" charset="2"/>
        <a:buChar char=""/>
        <a:defRPr sz="45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2pPr>
      <a:lvl3pPr marL="1714500" indent="-342900" algn="l" defTabSz="685800" rtl="0" eaLnBrk="1" latinLnBrk="0" hangingPunct="1">
        <a:lnSpc>
          <a:spcPct val="150000"/>
        </a:lnSpc>
        <a:spcBef>
          <a:spcPts val="1500"/>
        </a:spcBef>
        <a:spcAft>
          <a:spcPts val="0"/>
        </a:spcAft>
        <a:buClr>
          <a:schemeClr val="accent1"/>
        </a:buClr>
        <a:buFont typeface="Wingdings 3" charset="2"/>
        <a:buChar char=""/>
        <a:defRPr sz="45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3pPr>
      <a:lvl4pPr marL="2400300" indent="-342900" algn="l" defTabSz="685800" rtl="0" eaLnBrk="1" latinLnBrk="0" hangingPunct="1">
        <a:lnSpc>
          <a:spcPct val="150000"/>
        </a:lnSpc>
        <a:spcBef>
          <a:spcPts val="1500"/>
        </a:spcBef>
        <a:spcAft>
          <a:spcPts val="0"/>
        </a:spcAft>
        <a:buClr>
          <a:schemeClr val="accent1"/>
        </a:buClr>
        <a:buFont typeface="Wingdings 3" charset="2"/>
        <a:buChar char=""/>
        <a:defRPr sz="45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4pPr>
      <a:lvl5pPr marL="3086100" indent="-342900" algn="l" defTabSz="685800" rtl="0" eaLnBrk="1" latinLnBrk="0" hangingPunct="1">
        <a:lnSpc>
          <a:spcPct val="150000"/>
        </a:lnSpc>
        <a:spcBef>
          <a:spcPts val="1500"/>
        </a:spcBef>
        <a:spcAft>
          <a:spcPts val="0"/>
        </a:spcAft>
        <a:buClr>
          <a:schemeClr val="accent1"/>
        </a:buClr>
        <a:buFont typeface="Wingdings 3" charset="2"/>
        <a:buChar char=""/>
        <a:defRPr sz="45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5pPr>
      <a:lvl6pPr marL="37719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6pPr>
      <a:lvl7pPr marL="44577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7pPr>
      <a:lvl8pPr marL="51435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8pPr>
      <a:lvl9pPr marL="58293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17.png"/><Relationship Id="rId4" Type="http://schemas.openxmlformats.org/officeDocument/2006/relationships/image" Target="../media/image23.sv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image" Target="../media/image8.emf"/></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chart" Target="../charts/chart1.xml"/><Relationship Id="rId1" Type="http://schemas.openxmlformats.org/officeDocument/2006/relationships/slideLayout" Target="../slideLayouts/slideLayout7.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 Id="rId9" Type="http://schemas.openxmlformats.org/officeDocument/2006/relationships/chart" Target="../charts/char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301" r="-1828" b="-16301"/>
            </a:stretch>
          </a:blipFill>
        </p:spPr>
      </p:sp>
      <p:sp>
        <p:nvSpPr>
          <p:cNvPr id="6" name="Freeform 6"/>
          <p:cNvSpPr/>
          <p:nvPr/>
        </p:nvSpPr>
        <p:spPr>
          <a:xfrm>
            <a:off x="16914402" y="3224371"/>
            <a:ext cx="1703043" cy="2771224"/>
          </a:xfrm>
          <a:custGeom>
            <a:avLst/>
            <a:gdLst/>
            <a:ahLst/>
            <a:cxnLst/>
            <a:rect l="l" t="t" r="r" b="b"/>
            <a:pathLst>
              <a:path w="1703043" h="2771224">
                <a:moveTo>
                  <a:pt x="0" y="0"/>
                </a:moveTo>
                <a:lnTo>
                  <a:pt x="1703043" y="0"/>
                </a:lnTo>
                <a:lnTo>
                  <a:pt x="1703043" y="2771224"/>
                </a:lnTo>
                <a:lnTo>
                  <a:pt x="0" y="27712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rot="7392287">
            <a:off x="-1104276" y="-395603"/>
            <a:ext cx="3383874" cy="2848607"/>
          </a:xfrm>
          <a:custGeom>
            <a:avLst/>
            <a:gdLst/>
            <a:ahLst/>
            <a:cxnLst/>
            <a:rect l="l" t="t" r="r" b="b"/>
            <a:pathLst>
              <a:path w="3383874" h="2848607">
                <a:moveTo>
                  <a:pt x="0" y="0"/>
                </a:moveTo>
                <a:lnTo>
                  <a:pt x="3383875" y="0"/>
                </a:lnTo>
                <a:lnTo>
                  <a:pt x="3383875" y="2848606"/>
                </a:lnTo>
                <a:lnTo>
                  <a:pt x="0" y="284860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a:ln cap="sq">
            <a:noFill/>
            <a:prstDash val="solid"/>
            <a:miter/>
          </a:ln>
        </p:spPr>
      </p:sp>
      <p:sp>
        <p:nvSpPr>
          <p:cNvPr id="8" name="TextBox 8"/>
          <p:cNvSpPr txBox="1"/>
          <p:nvPr/>
        </p:nvSpPr>
        <p:spPr>
          <a:xfrm>
            <a:off x="1486613" y="2543745"/>
            <a:ext cx="14901910" cy="2143125"/>
          </a:xfrm>
          <a:prstGeom prst="rect">
            <a:avLst/>
          </a:prstGeom>
        </p:spPr>
        <p:txBody>
          <a:bodyPr lIns="0" tIns="0" rIns="0" bIns="0" rtlCol="0" anchor="t">
            <a:spAutoFit/>
          </a:bodyPr>
          <a:lstStyle/>
          <a:p>
            <a:pPr algn="ctr">
              <a:lnSpc>
                <a:spcPts val="8399"/>
              </a:lnSpc>
            </a:pPr>
            <a:r>
              <a:rPr lang="en-US" sz="6999" b="1" dirty="0">
                <a:solidFill>
                  <a:schemeClr val="bg2">
                    <a:lumMod val="25000"/>
                  </a:schemeClr>
                </a:solidFill>
                <a:latin typeface="Arial" panose="020B0604020202020204" pitchFamily="34" charset="0"/>
                <a:cs typeface="Arial" panose="020B0604020202020204" pitchFamily="34" charset="0"/>
              </a:rPr>
              <a:t>ĐIỀU TRA DÂN SỐ VÀ NHÀ Ở GIỮA KỲ NĂM 2024</a:t>
            </a:r>
          </a:p>
        </p:txBody>
      </p:sp>
      <p:sp>
        <p:nvSpPr>
          <p:cNvPr id="9" name="AutoShape 9"/>
          <p:cNvSpPr/>
          <p:nvPr/>
        </p:nvSpPr>
        <p:spPr>
          <a:xfrm flipV="1">
            <a:off x="4879919" y="4686870"/>
            <a:ext cx="8115300" cy="0"/>
          </a:xfrm>
          <a:prstGeom prst="line">
            <a:avLst/>
          </a:prstGeom>
          <a:ln w="66675" cap="flat">
            <a:solidFill>
              <a:schemeClr val="bg2">
                <a:lumMod val="25000"/>
              </a:schemeClr>
            </a:solidFill>
            <a:prstDash val="solid"/>
            <a:headEnd type="none" w="sm" len="sm"/>
            <a:tailEnd type="none" w="sm" len="sm"/>
          </a:ln>
        </p:spPr>
      </p:sp>
      <p:sp>
        <p:nvSpPr>
          <p:cNvPr id="10" name="Freeform 10"/>
          <p:cNvSpPr/>
          <p:nvPr/>
        </p:nvSpPr>
        <p:spPr>
          <a:xfrm>
            <a:off x="0" y="5842079"/>
            <a:ext cx="18288000" cy="5303520"/>
          </a:xfrm>
          <a:custGeom>
            <a:avLst/>
            <a:gdLst/>
            <a:ahLst/>
            <a:cxnLst/>
            <a:rect l="l" t="t" r="r" b="b"/>
            <a:pathLst>
              <a:path w="18288000" h="5303520">
                <a:moveTo>
                  <a:pt x="0" y="0"/>
                </a:moveTo>
                <a:lnTo>
                  <a:pt x="18288000" y="0"/>
                </a:lnTo>
                <a:lnTo>
                  <a:pt x="18288000" y="5303520"/>
                </a:lnTo>
                <a:lnTo>
                  <a:pt x="0" y="5303520"/>
                </a:lnTo>
                <a:lnTo>
                  <a:pt x="0" y="0"/>
                </a:lnTo>
                <a:close/>
              </a:path>
            </a:pathLst>
          </a:custGeom>
          <a:blipFill>
            <a:blip r:embed="rId7"/>
            <a:stretch>
              <a:fillRect/>
            </a:stretch>
          </a:blipFill>
        </p:spPr>
      </p:sp>
      <p:sp>
        <p:nvSpPr>
          <p:cNvPr id="11" name="TextBox 11"/>
          <p:cNvSpPr txBox="1"/>
          <p:nvPr/>
        </p:nvSpPr>
        <p:spPr>
          <a:xfrm>
            <a:off x="4632685" y="5129061"/>
            <a:ext cx="8362533" cy="414922"/>
          </a:xfrm>
          <a:prstGeom prst="rect">
            <a:avLst/>
          </a:prstGeom>
        </p:spPr>
        <p:txBody>
          <a:bodyPr lIns="0" tIns="0" rIns="0" bIns="0" rtlCol="0" anchor="t">
            <a:spAutoFit/>
          </a:bodyPr>
          <a:lstStyle/>
          <a:p>
            <a:pPr marL="0" lvl="0" indent="0" algn="ctr">
              <a:lnSpc>
                <a:spcPts val="3079"/>
              </a:lnSpc>
              <a:spcBef>
                <a:spcPct val="0"/>
              </a:spcBef>
            </a:pPr>
            <a:r>
              <a:rPr lang="en-US" sz="3999" i="1" spc="-327" dirty="0" err="1">
                <a:solidFill>
                  <a:schemeClr val="bg2">
                    <a:lumMod val="25000"/>
                  </a:schemeClr>
                </a:solidFill>
                <a:latin typeface="Arial" panose="020B0604020202020204" pitchFamily="34" charset="0"/>
                <a:cs typeface="Arial" panose="020B0604020202020204" pitchFamily="34" charset="0"/>
              </a:rPr>
              <a:t>Cục</a:t>
            </a:r>
            <a:r>
              <a:rPr lang="en-US" sz="3999" i="1" spc="-327" dirty="0">
                <a:solidFill>
                  <a:schemeClr val="bg2">
                    <a:lumMod val="25000"/>
                  </a:schemeClr>
                </a:solidFill>
                <a:latin typeface="Arial" panose="020B0604020202020204" pitchFamily="34" charset="0"/>
                <a:cs typeface="Arial" panose="020B0604020202020204" pitchFamily="34" charset="0"/>
              </a:rPr>
              <a:t> Thu </a:t>
            </a:r>
            <a:r>
              <a:rPr lang="en-US" sz="3999" i="1" spc="-327" dirty="0" err="1">
                <a:solidFill>
                  <a:schemeClr val="bg2">
                    <a:lumMod val="25000"/>
                  </a:schemeClr>
                </a:solidFill>
                <a:latin typeface="Arial" panose="020B0604020202020204" pitchFamily="34" charset="0"/>
                <a:cs typeface="Arial" panose="020B0604020202020204" pitchFamily="34" charset="0"/>
              </a:rPr>
              <a:t>thập</a:t>
            </a:r>
            <a:r>
              <a:rPr lang="en-US" sz="3999" i="1" spc="-327" dirty="0">
                <a:solidFill>
                  <a:schemeClr val="bg2">
                    <a:lumMod val="25000"/>
                  </a:schemeClr>
                </a:solidFill>
                <a:latin typeface="Arial" panose="020B0604020202020204" pitchFamily="34" charset="0"/>
                <a:cs typeface="Arial" panose="020B0604020202020204" pitchFamily="34" charset="0"/>
              </a:rPr>
              <a:t> </a:t>
            </a:r>
            <a:r>
              <a:rPr lang="en-US" sz="3999" i="1" spc="-327" dirty="0" err="1">
                <a:solidFill>
                  <a:schemeClr val="bg2">
                    <a:lumMod val="25000"/>
                  </a:schemeClr>
                </a:solidFill>
                <a:latin typeface="Arial" panose="020B0604020202020204" pitchFamily="34" charset="0"/>
                <a:cs typeface="Arial" panose="020B0604020202020204" pitchFamily="34" charset="0"/>
              </a:rPr>
              <a:t>dữ</a:t>
            </a:r>
            <a:r>
              <a:rPr lang="en-US" sz="3999" i="1" spc="-327" dirty="0">
                <a:solidFill>
                  <a:schemeClr val="bg2">
                    <a:lumMod val="25000"/>
                  </a:schemeClr>
                </a:solidFill>
                <a:latin typeface="Arial" panose="020B0604020202020204" pitchFamily="34" charset="0"/>
                <a:cs typeface="Arial" panose="020B0604020202020204" pitchFamily="34" charset="0"/>
              </a:rPr>
              <a:t> </a:t>
            </a:r>
            <a:r>
              <a:rPr lang="en-US" sz="3999" i="1" spc="-327" dirty="0" err="1">
                <a:solidFill>
                  <a:schemeClr val="bg2">
                    <a:lumMod val="25000"/>
                  </a:schemeClr>
                </a:solidFill>
                <a:latin typeface="Arial" panose="020B0604020202020204" pitchFamily="34" charset="0"/>
                <a:cs typeface="Arial" panose="020B0604020202020204" pitchFamily="34" charset="0"/>
              </a:rPr>
              <a:t>liệu</a:t>
            </a:r>
            <a:r>
              <a:rPr lang="en-US" sz="3999" i="1" spc="-327" dirty="0">
                <a:solidFill>
                  <a:schemeClr val="bg2">
                    <a:lumMod val="25000"/>
                  </a:schemeClr>
                </a:solidFill>
                <a:latin typeface="Arial" panose="020B0604020202020204" pitchFamily="34" charset="0"/>
                <a:cs typeface="Arial" panose="020B0604020202020204" pitchFamily="34" charset="0"/>
              </a:rPr>
              <a:t> </a:t>
            </a:r>
            <a:r>
              <a:rPr lang="en-US" sz="3999" i="1" spc="-327" dirty="0" err="1">
                <a:solidFill>
                  <a:schemeClr val="bg2">
                    <a:lumMod val="25000"/>
                  </a:schemeClr>
                </a:solidFill>
                <a:latin typeface="Arial" panose="020B0604020202020204" pitchFamily="34" charset="0"/>
                <a:cs typeface="Arial" panose="020B0604020202020204" pitchFamily="34" charset="0"/>
              </a:rPr>
              <a:t>và</a:t>
            </a:r>
            <a:r>
              <a:rPr lang="en-US" sz="3999" i="1" spc="-327" dirty="0">
                <a:solidFill>
                  <a:schemeClr val="bg2">
                    <a:lumMod val="25000"/>
                  </a:schemeClr>
                </a:solidFill>
                <a:latin typeface="Arial" panose="020B0604020202020204" pitchFamily="34" charset="0"/>
                <a:cs typeface="Arial" panose="020B0604020202020204" pitchFamily="34" charset="0"/>
              </a:rPr>
              <a:t> ƯDCNTT </a:t>
            </a:r>
            <a:r>
              <a:rPr lang="en-US" sz="3999" i="1" spc="-327" dirty="0" err="1">
                <a:solidFill>
                  <a:schemeClr val="bg2">
                    <a:lumMod val="25000"/>
                  </a:schemeClr>
                </a:solidFill>
                <a:latin typeface="Arial" panose="020B0604020202020204" pitchFamily="34" charset="0"/>
                <a:cs typeface="Arial" panose="020B0604020202020204" pitchFamily="34" charset="0"/>
              </a:rPr>
              <a:t>Thống</a:t>
            </a:r>
            <a:r>
              <a:rPr lang="en-US" sz="3999" i="1" spc="-327" dirty="0">
                <a:solidFill>
                  <a:schemeClr val="bg2">
                    <a:lumMod val="25000"/>
                  </a:schemeClr>
                </a:solidFill>
                <a:latin typeface="Arial" panose="020B0604020202020204" pitchFamily="34" charset="0"/>
                <a:cs typeface="Arial" panose="020B0604020202020204" pitchFamily="34" charset="0"/>
              </a:rPr>
              <a:t> </a:t>
            </a:r>
            <a:r>
              <a:rPr lang="en-US" sz="3999" i="1" spc="-327" dirty="0" err="1">
                <a:solidFill>
                  <a:schemeClr val="bg2">
                    <a:lumMod val="25000"/>
                  </a:schemeClr>
                </a:solidFill>
                <a:latin typeface="Arial" panose="020B0604020202020204" pitchFamily="34" charset="0"/>
                <a:cs typeface="Arial" panose="020B0604020202020204" pitchFamily="34" charset="0"/>
              </a:rPr>
              <a:t>kê</a:t>
            </a:r>
            <a:endParaRPr lang="en-US" sz="3999" i="1" spc="-327" dirty="0">
              <a:solidFill>
                <a:schemeClr val="bg2">
                  <a:lumMod val="25000"/>
                </a:schemeClr>
              </a:solidFill>
              <a:latin typeface="Arial" panose="020B0604020202020204" pitchFamily="34" charset="0"/>
              <a:cs typeface="Arial" panose="020B0604020202020204" pitchFamily="34" charset="0"/>
            </a:endParaRPr>
          </a:p>
        </p:txBody>
      </p:sp>
      <p:sp>
        <p:nvSpPr>
          <p:cNvPr id="12" name="TextBox 12"/>
          <p:cNvSpPr txBox="1"/>
          <p:nvPr/>
        </p:nvSpPr>
        <p:spPr>
          <a:xfrm>
            <a:off x="4879919" y="912006"/>
            <a:ext cx="8115300" cy="1410643"/>
          </a:xfrm>
          <a:prstGeom prst="rect">
            <a:avLst/>
          </a:prstGeom>
        </p:spPr>
        <p:txBody>
          <a:bodyPr lIns="0" tIns="0" rIns="0" bIns="0" rtlCol="0" anchor="t">
            <a:spAutoFit/>
          </a:bodyPr>
          <a:lstStyle/>
          <a:p>
            <a:pPr>
              <a:lnSpc>
                <a:spcPts val="10999"/>
              </a:lnSpc>
            </a:pPr>
            <a:r>
              <a:rPr lang="en-US" sz="9999" b="1" dirty="0">
                <a:solidFill>
                  <a:schemeClr val="bg2">
                    <a:lumMod val="25000"/>
                  </a:schemeClr>
                </a:solidFill>
                <a:latin typeface="Arial" panose="020B0604020202020204" pitchFamily="34" charset="0"/>
                <a:cs typeface="Arial" panose="020B0604020202020204" pitchFamily="34" charset="0"/>
              </a:rPr>
              <a:t>PHƯƠNG ÁN</a:t>
            </a:r>
          </a:p>
        </p:txBody>
      </p:sp>
      <p:sp>
        <p:nvSpPr>
          <p:cNvPr id="13" name="Freeform 13"/>
          <p:cNvSpPr/>
          <p:nvPr/>
        </p:nvSpPr>
        <p:spPr>
          <a:xfrm>
            <a:off x="0" y="0"/>
            <a:ext cx="2449902" cy="2407662"/>
          </a:xfrm>
          <a:custGeom>
            <a:avLst/>
            <a:gdLst/>
            <a:ahLst/>
            <a:cxnLst/>
            <a:rect l="l" t="t" r="r" b="b"/>
            <a:pathLst>
              <a:path w="2449902" h="2407662">
                <a:moveTo>
                  <a:pt x="0" y="0"/>
                </a:moveTo>
                <a:lnTo>
                  <a:pt x="2449902" y="0"/>
                </a:lnTo>
                <a:lnTo>
                  <a:pt x="2449902" y="2407662"/>
                </a:lnTo>
                <a:lnTo>
                  <a:pt x="0" y="2407662"/>
                </a:lnTo>
                <a:lnTo>
                  <a:pt x="0" y="0"/>
                </a:lnTo>
                <a:close/>
              </a:path>
            </a:pathLst>
          </a:custGeom>
          <a:blipFill>
            <a:blip r:embed="rId8"/>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595478" y="0"/>
            <a:ext cx="4269154" cy="10796660"/>
            <a:chOff x="0" y="0"/>
            <a:chExt cx="1124386" cy="2843565"/>
          </a:xfrm>
        </p:grpSpPr>
        <p:sp>
          <p:nvSpPr>
            <p:cNvPr id="4" name="Freeform 4"/>
            <p:cNvSpPr/>
            <p:nvPr/>
          </p:nvSpPr>
          <p:spPr>
            <a:xfrm>
              <a:off x="0" y="0"/>
              <a:ext cx="1124386" cy="2843565"/>
            </a:xfrm>
            <a:custGeom>
              <a:avLst/>
              <a:gdLst/>
              <a:ahLst/>
              <a:cxnLst/>
              <a:rect l="l" t="t" r="r" b="b"/>
              <a:pathLst>
                <a:path w="1124386" h="2843565">
                  <a:moveTo>
                    <a:pt x="108807" y="0"/>
                  </a:moveTo>
                  <a:lnTo>
                    <a:pt x="1015579" y="0"/>
                  </a:lnTo>
                  <a:cubicBezTo>
                    <a:pt x="1075672" y="0"/>
                    <a:pt x="1124386" y="48715"/>
                    <a:pt x="1124386" y="108807"/>
                  </a:cubicBezTo>
                  <a:lnTo>
                    <a:pt x="1124386" y="2734757"/>
                  </a:lnTo>
                  <a:cubicBezTo>
                    <a:pt x="1124386" y="2763615"/>
                    <a:pt x="1112923" y="2791290"/>
                    <a:pt x="1092517" y="2811696"/>
                  </a:cubicBezTo>
                  <a:cubicBezTo>
                    <a:pt x="1072112" y="2832101"/>
                    <a:pt x="1044436" y="2843565"/>
                    <a:pt x="1015579" y="2843565"/>
                  </a:cubicBezTo>
                  <a:lnTo>
                    <a:pt x="108807" y="2843565"/>
                  </a:lnTo>
                  <a:cubicBezTo>
                    <a:pt x="48715" y="2843565"/>
                    <a:pt x="0" y="2794850"/>
                    <a:pt x="0" y="2734757"/>
                  </a:cubicBezTo>
                  <a:lnTo>
                    <a:pt x="0" y="108807"/>
                  </a:lnTo>
                  <a:cubicBezTo>
                    <a:pt x="0" y="79950"/>
                    <a:pt x="11464" y="52274"/>
                    <a:pt x="31869" y="31869"/>
                  </a:cubicBezTo>
                  <a:cubicBezTo>
                    <a:pt x="52274" y="11464"/>
                    <a:pt x="79950" y="0"/>
                    <a:pt x="108807" y="0"/>
                  </a:cubicBezTo>
                  <a:close/>
                </a:path>
              </a:pathLst>
            </a:custGeom>
            <a:solidFill>
              <a:srgbClr val="CDBE8C"/>
            </a:solidFill>
            <a:ln cap="rnd">
              <a:noFill/>
              <a:prstDash val="solid"/>
              <a:round/>
            </a:ln>
          </p:spPr>
        </p:sp>
        <p:sp>
          <p:nvSpPr>
            <p:cNvPr id="5" name="TextBox 5"/>
            <p:cNvSpPr txBox="1"/>
            <p:nvPr/>
          </p:nvSpPr>
          <p:spPr>
            <a:xfrm>
              <a:off x="0" y="-38100"/>
              <a:ext cx="1124386" cy="2881665"/>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3073625" y="177674"/>
            <a:ext cx="9855425" cy="1687711"/>
          </a:xfrm>
          <a:prstGeom prst="rect">
            <a:avLst/>
          </a:prstGeom>
        </p:spPr>
        <p:txBody>
          <a:bodyPr lIns="50800" tIns="50800" rIns="50800" bIns="50800" rtlCol="0" anchor="ctr"/>
          <a:lstStyle/>
          <a:p>
            <a:pPr algn="ctr">
              <a:lnSpc>
                <a:spcPts val="2659"/>
              </a:lnSpc>
            </a:pPr>
            <a:endParaRPr/>
          </a:p>
        </p:txBody>
      </p:sp>
      <p:grpSp>
        <p:nvGrpSpPr>
          <p:cNvPr id="18" name="Group 18"/>
          <p:cNvGrpSpPr/>
          <p:nvPr/>
        </p:nvGrpSpPr>
        <p:grpSpPr>
          <a:xfrm>
            <a:off x="2967693" y="2835839"/>
            <a:ext cx="1425874" cy="1425874"/>
            <a:chOff x="0" y="0"/>
            <a:chExt cx="1901165" cy="1901165"/>
          </a:xfrm>
        </p:grpSpPr>
        <p:grpSp>
          <p:nvGrpSpPr>
            <p:cNvPr id="19" name="Group 19"/>
            <p:cNvGrpSpPr/>
            <p:nvPr/>
          </p:nvGrpSpPr>
          <p:grpSpPr>
            <a:xfrm>
              <a:off x="0" y="0"/>
              <a:ext cx="1901165" cy="1901165"/>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BE8C"/>
              </a:solidFill>
              <a:ln w="38100" cap="sq">
                <a:solidFill>
                  <a:srgbClr val="000000"/>
                </a:solidFill>
                <a:prstDash val="solid"/>
                <a:miter/>
              </a:ln>
            </p:spPr>
          </p:sp>
          <p:sp>
            <p:nvSpPr>
              <p:cNvPr id="21" name="TextBox 21"/>
              <p:cNvSpPr txBox="1"/>
              <p:nvPr/>
            </p:nvSpPr>
            <p:spPr>
              <a:xfrm>
                <a:off x="76200" y="38100"/>
                <a:ext cx="660400" cy="698500"/>
              </a:xfrm>
              <a:prstGeom prst="rect">
                <a:avLst/>
              </a:prstGeom>
            </p:spPr>
            <p:txBody>
              <a:bodyPr lIns="38390" tIns="38390" rIns="38390" bIns="38390" rtlCol="0" anchor="ctr"/>
              <a:lstStyle/>
              <a:p>
                <a:pPr algn="ctr">
                  <a:lnSpc>
                    <a:spcPts val="2659"/>
                  </a:lnSpc>
                </a:pPr>
                <a:endParaRPr/>
              </a:p>
            </p:txBody>
          </p:sp>
        </p:grpSp>
        <p:sp>
          <p:nvSpPr>
            <p:cNvPr id="22" name="Freeform 22"/>
            <p:cNvSpPr/>
            <p:nvPr/>
          </p:nvSpPr>
          <p:spPr>
            <a:xfrm>
              <a:off x="528666" y="307662"/>
              <a:ext cx="843833" cy="1285840"/>
            </a:xfrm>
            <a:custGeom>
              <a:avLst/>
              <a:gdLst/>
              <a:ahLst/>
              <a:cxnLst/>
              <a:rect l="l" t="t" r="r" b="b"/>
              <a:pathLst>
                <a:path w="843833" h="1285840">
                  <a:moveTo>
                    <a:pt x="0" y="0"/>
                  </a:moveTo>
                  <a:lnTo>
                    <a:pt x="843833" y="0"/>
                  </a:lnTo>
                  <a:lnTo>
                    <a:pt x="843833" y="1285841"/>
                  </a:lnTo>
                  <a:lnTo>
                    <a:pt x="0" y="128584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sp>
        <p:nvSpPr>
          <p:cNvPr id="23" name="TextBox 23"/>
          <p:cNvSpPr txBox="1"/>
          <p:nvPr/>
        </p:nvSpPr>
        <p:spPr>
          <a:xfrm>
            <a:off x="5029200" y="702761"/>
            <a:ext cx="12286786" cy="987450"/>
          </a:xfrm>
          <a:prstGeom prst="rect">
            <a:avLst/>
          </a:prstGeom>
        </p:spPr>
        <p:txBody>
          <a:bodyPr wrap="square" lIns="0" tIns="0" rIns="0" bIns="0" rtlCol="0" anchor="t">
            <a:spAutoFit/>
          </a:bodyPr>
          <a:lstStyle/>
          <a:p>
            <a:pPr>
              <a:lnSpc>
                <a:spcPts val="7699"/>
              </a:lnSpc>
            </a:pPr>
            <a:r>
              <a:rPr lang="en-US" sz="7200" dirty="0">
                <a:solidFill>
                  <a:schemeClr val="bg2">
                    <a:lumMod val="25000"/>
                  </a:schemeClr>
                </a:solidFill>
                <a:latin typeface="Times New Roman" panose="02020603050405020304" pitchFamily="18" charset="0"/>
                <a:cs typeface="Times New Roman" panose="02020603050405020304" pitchFamily="18" charset="0"/>
              </a:rPr>
              <a:t>PHẠM VI, ĐƠN VỊ ĐIỀU TRA</a:t>
            </a:r>
          </a:p>
        </p:txBody>
      </p:sp>
      <p:sp>
        <p:nvSpPr>
          <p:cNvPr id="24" name="TextBox 24"/>
          <p:cNvSpPr txBox="1"/>
          <p:nvPr/>
        </p:nvSpPr>
        <p:spPr>
          <a:xfrm>
            <a:off x="4889416" y="2475901"/>
            <a:ext cx="12718446" cy="4030591"/>
          </a:xfrm>
          <a:prstGeom prst="rect">
            <a:avLst/>
          </a:prstGeom>
        </p:spPr>
        <p:txBody>
          <a:bodyPr wrap="square" lIns="0" tIns="0" rIns="0" bIns="0" rtlCol="0" anchor="t">
            <a:spAutoFit/>
          </a:bodyPr>
          <a:lstStyle/>
          <a:p>
            <a:pPr marL="457200" indent="-457200">
              <a:lnSpc>
                <a:spcPct val="150000"/>
              </a:lnSpc>
              <a:spcBef>
                <a:spcPct val="0"/>
              </a:spcBef>
              <a:buFont typeface="Wingdings" panose="05000000000000000000" pitchFamily="2" charset="2"/>
              <a:buChar char="Ø"/>
            </a:pPr>
            <a:r>
              <a:rPr lang="en-US" sz="4500" dirty="0">
                <a:solidFill>
                  <a:schemeClr val="bg2">
                    <a:lumMod val="25000"/>
                  </a:schemeClr>
                </a:solidFill>
                <a:latin typeface="Times New Roman" panose="02020603050405020304" pitchFamily="18" charset="0"/>
                <a:cs typeface="Times New Roman" panose="02020603050405020304" pitchFamily="18" charset="0"/>
              </a:rPr>
              <a:t>63 </a:t>
            </a:r>
            <a:r>
              <a:rPr lang="en-US" sz="4500" dirty="0" err="1">
                <a:solidFill>
                  <a:schemeClr val="bg2">
                    <a:lumMod val="25000"/>
                  </a:schemeClr>
                </a:solidFill>
                <a:latin typeface="Times New Roman" panose="02020603050405020304" pitchFamily="18" charset="0"/>
                <a:cs typeface="Times New Roman" panose="02020603050405020304" pitchFamily="18" charset="0"/>
              </a:rPr>
              <a:t>tỉnh</a:t>
            </a:r>
            <a:r>
              <a:rPr lang="en-US" sz="4500" dirty="0">
                <a:solidFill>
                  <a:schemeClr val="bg2">
                    <a:lumMod val="25000"/>
                  </a:schemeClr>
                </a:solidFill>
                <a:latin typeface="Times New Roman" panose="02020603050405020304" pitchFamily="18" charset="0"/>
                <a:cs typeface="Times New Roman" panose="02020603050405020304" pitchFamily="18" charset="0"/>
              </a:rPr>
              <a:t>, </a:t>
            </a:r>
            <a:r>
              <a:rPr lang="en-US" sz="4500" dirty="0" err="1">
                <a:solidFill>
                  <a:schemeClr val="bg2">
                    <a:lumMod val="25000"/>
                  </a:schemeClr>
                </a:solidFill>
                <a:latin typeface="Times New Roman" panose="02020603050405020304" pitchFamily="18" charset="0"/>
                <a:cs typeface="Times New Roman" panose="02020603050405020304" pitchFamily="18" charset="0"/>
              </a:rPr>
              <a:t>thành</a:t>
            </a:r>
            <a:r>
              <a:rPr lang="en-US" sz="4500" dirty="0">
                <a:solidFill>
                  <a:schemeClr val="bg2">
                    <a:lumMod val="25000"/>
                  </a:schemeClr>
                </a:solidFill>
                <a:latin typeface="Times New Roman" panose="02020603050405020304" pitchFamily="18" charset="0"/>
                <a:cs typeface="Times New Roman" panose="02020603050405020304" pitchFamily="18" charset="0"/>
              </a:rPr>
              <a:t> </a:t>
            </a:r>
            <a:r>
              <a:rPr lang="en-US" sz="4500" dirty="0" err="1">
                <a:solidFill>
                  <a:schemeClr val="bg2">
                    <a:lumMod val="25000"/>
                  </a:schemeClr>
                </a:solidFill>
                <a:latin typeface="Times New Roman" panose="02020603050405020304" pitchFamily="18" charset="0"/>
                <a:cs typeface="Times New Roman" panose="02020603050405020304" pitchFamily="18" charset="0"/>
              </a:rPr>
              <a:t>phố</a:t>
            </a:r>
            <a:endParaRPr lang="en-US" sz="4500" dirty="0">
              <a:solidFill>
                <a:schemeClr val="bg2">
                  <a:lumMod val="25000"/>
                </a:schemeClr>
              </a:solidFill>
              <a:latin typeface="Times New Roman" panose="02020603050405020304" pitchFamily="18" charset="0"/>
              <a:cs typeface="Times New Roman" panose="02020603050405020304" pitchFamily="18" charset="0"/>
            </a:endParaRPr>
          </a:p>
          <a:p>
            <a:pPr marL="457200" indent="-457200">
              <a:lnSpc>
                <a:spcPct val="150000"/>
              </a:lnSpc>
              <a:spcBef>
                <a:spcPct val="0"/>
              </a:spcBef>
              <a:buFont typeface="Wingdings" panose="05000000000000000000" pitchFamily="2" charset="2"/>
              <a:buChar char="Ø"/>
            </a:pPr>
            <a:r>
              <a:rPr lang="en-US" sz="4500" dirty="0" err="1">
                <a:solidFill>
                  <a:schemeClr val="bg2">
                    <a:lumMod val="25000"/>
                  </a:schemeClr>
                </a:solidFill>
                <a:latin typeface="Times New Roman" panose="02020603050405020304" pitchFamily="18" charset="0"/>
                <a:cs typeface="Times New Roman" panose="02020603050405020304" pitchFamily="18" charset="0"/>
              </a:rPr>
              <a:t>Tất</a:t>
            </a:r>
            <a:r>
              <a:rPr lang="en-US" sz="4500" dirty="0">
                <a:solidFill>
                  <a:schemeClr val="bg2">
                    <a:lumMod val="25000"/>
                  </a:schemeClr>
                </a:solidFill>
                <a:latin typeface="Times New Roman" panose="02020603050405020304" pitchFamily="18" charset="0"/>
                <a:cs typeface="Times New Roman" panose="02020603050405020304" pitchFamily="18" charset="0"/>
              </a:rPr>
              <a:t> </a:t>
            </a:r>
            <a:r>
              <a:rPr lang="en-US" sz="4500" dirty="0" err="1">
                <a:solidFill>
                  <a:schemeClr val="bg2">
                    <a:lumMod val="25000"/>
                  </a:schemeClr>
                </a:solidFill>
                <a:latin typeface="Times New Roman" panose="02020603050405020304" pitchFamily="18" charset="0"/>
                <a:cs typeface="Times New Roman" panose="02020603050405020304" pitchFamily="18" charset="0"/>
              </a:rPr>
              <a:t>cả</a:t>
            </a:r>
            <a:r>
              <a:rPr lang="en-US" sz="4500" dirty="0">
                <a:solidFill>
                  <a:schemeClr val="bg2">
                    <a:lumMod val="25000"/>
                  </a:schemeClr>
                </a:solidFill>
                <a:latin typeface="Times New Roman" panose="02020603050405020304" pitchFamily="18" charset="0"/>
                <a:cs typeface="Times New Roman" panose="02020603050405020304" pitchFamily="18" charset="0"/>
              </a:rPr>
              <a:t> </a:t>
            </a:r>
            <a:r>
              <a:rPr lang="en-US" sz="4500" dirty="0" err="1">
                <a:solidFill>
                  <a:schemeClr val="bg2">
                    <a:lumMod val="25000"/>
                  </a:schemeClr>
                </a:solidFill>
                <a:latin typeface="Times New Roman" panose="02020603050405020304" pitchFamily="18" charset="0"/>
                <a:cs typeface="Times New Roman" panose="02020603050405020304" pitchFamily="18" charset="0"/>
              </a:rPr>
              <a:t>các</a:t>
            </a:r>
            <a:r>
              <a:rPr lang="en-US" sz="4500" dirty="0">
                <a:solidFill>
                  <a:schemeClr val="bg2">
                    <a:lumMod val="25000"/>
                  </a:schemeClr>
                </a:solidFill>
                <a:latin typeface="Times New Roman" panose="02020603050405020304" pitchFamily="18" charset="0"/>
                <a:cs typeface="Times New Roman" panose="02020603050405020304" pitchFamily="18" charset="0"/>
              </a:rPr>
              <a:t> </a:t>
            </a:r>
            <a:r>
              <a:rPr lang="en-US" sz="4500" dirty="0" err="1">
                <a:solidFill>
                  <a:schemeClr val="bg2">
                    <a:lumMod val="25000"/>
                  </a:schemeClr>
                </a:solidFill>
                <a:latin typeface="Times New Roman" panose="02020603050405020304" pitchFamily="18" charset="0"/>
                <a:cs typeface="Times New Roman" panose="02020603050405020304" pitchFamily="18" charset="0"/>
              </a:rPr>
              <a:t>quận</a:t>
            </a:r>
            <a:r>
              <a:rPr lang="en-US" sz="4500" dirty="0">
                <a:solidFill>
                  <a:schemeClr val="bg2">
                    <a:lumMod val="25000"/>
                  </a:schemeClr>
                </a:solidFill>
                <a:latin typeface="Times New Roman" panose="02020603050405020304" pitchFamily="18" charset="0"/>
                <a:cs typeface="Times New Roman" panose="02020603050405020304" pitchFamily="18" charset="0"/>
              </a:rPr>
              <a:t>, </a:t>
            </a:r>
            <a:r>
              <a:rPr lang="en-US" sz="4500" dirty="0" err="1">
                <a:solidFill>
                  <a:schemeClr val="bg2">
                    <a:lumMod val="25000"/>
                  </a:schemeClr>
                </a:solidFill>
                <a:latin typeface="Times New Roman" panose="02020603050405020304" pitchFamily="18" charset="0"/>
                <a:cs typeface="Times New Roman" panose="02020603050405020304" pitchFamily="18" charset="0"/>
              </a:rPr>
              <a:t>huyện</a:t>
            </a:r>
            <a:r>
              <a:rPr lang="en-US" sz="4500" dirty="0">
                <a:solidFill>
                  <a:schemeClr val="bg2">
                    <a:lumMod val="25000"/>
                  </a:schemeClr>
                </a:solidFill>
                <a:latin typeface="Times New Roman" panose="02020603050405020304" pitchFamily="18" charset="0"/>
                <a:cs typeface="Times New Roman" panose="02020603050405020304" pitchFamily="18" charset="0"/>
              </a:rPr>
              <a:t> </a:t>
            </a:r>
            <a:r>
              <a:rPr lang="en-US" sz="4500" dirty="0" err="1">
                <a:solidFill>
                  <a:schemeClr val="bg2">
                    <a:lumMod val="25000"/>
                  </a:schemeClr>
                </a:solidFill>
                <a:latin typeface="Times New Roman" panose="02020603050405020304" pitchFamily="18" charset="0"/>
                <a:cs typeface="Times New Roman" panose="02020603050405020304" pitchFamily="18" charset="0"/>
              </a:rPr>
              <a:t>thuộc</a:t>
            </a:r>
            <a:r>
              <a:rPr lang="en-US" sz="4500" dirty="0">
                <a:solidFill>
                  <a:schemeClr val="bg2">
                    <a:lumMod val="25000"/>
                  </a:schemeClr>
                </a:solidFill>
                <a:latin typeface="Times New Roman" panose="02020603050405020304" pitchFamily="18" charset="0"/>
                <a:cs typeface="Times New Roman" panose="02020603050405020304" pitchFamily="18" charset="0"/>
              </a:rPr>
              <a:t> 63 </a:t>
            </a:r>
            <a:r>
              <a:rPr lang="en-US" sz="4500" dirty="0" err="1">
                <a:solidFill>
                  <a:schemeClr val="bg2">
                    <a:lumMod val="25000"/>
                  </a:schemeClr>
                </a:solidFill>
                <a:latin typeface="Times New Roman" panose="02020603050405020304" pitchFamily="18" charset="0"/>
                <a:cs typeface="Times New Roman" panose="02020603050405020304" pitchFamily="18" charset="0"/>
              </a:rPr>
              <a:t>tỉnh</a:t>
            </a:r>
            <a:r>
              <a:rPr lang="en-US" sz="4500" dirty="0">
                <a:solidFill>
                  <a:schemeClr val="bg2">
                    <a:lumMod val="25000"/>
                  </a:schemeClr>
                </a:solidFill>
                <a:latin typeface="Times New Roman" panose="02020603050405020304" pitchFamily="18" charset="0"/>
                <a:cs typeface="Times New Roman" panose="02020603050405020304" pitchFamily="18" charset="0"/>
              </a:rPr>
              <a:t>, </a:t>
            </a:r>
            <a:r>
              <a:rPr lang="en-US" sz="4500" dirty="0" err="1">
                <a:solidFill>
                  <a:schemeClr val="bg2">
                    <a:lumMod val="25000"/>
                  </a:schemeClr>
                </a:solidFill>
                <a:latin typeface="Times New Roman" panose="02020603050405020304" pitchFamily="18" charset="0"/>
                <a:cs typeface="Times New Roman" panose="02020603050405020304" pitchFamily="18" charset="0"/>
              </a:rPr>
              <a:t>thành</a:t>
            </a:r>
            <a:r>
              <a:rPr lang="en-US" sz="4500" dirty="0">
                <a:solidFill>
                  <a:schemeClr val="bg2">
                    <a:lumMod val="25000"/>
                  </a:schemeClr>
                </a:solidFill>
                <a:latin typeface="Times New Roman" panose="02020603050405020304" pitchFamily="18" charset="0"/>
                <a:cs typeface="Times New Roman" panose="02020603050405020304" pitchFamily="18" charset="0"/>
              </a:rPr>
              <a:t> </a:t>
            </a:r>
            <a:r>
              <a:rPr lang="en-US" sz="4500" dirty="0" err="1">
                <a:solidFill>
                  <a:schemeClr val="bg2">
                    <a:lumMod val="25000"/>
                  </a:schemeClr>
                </a:solidFill>
                <a:latin typeface="Times New Roman" panose="02020603050405020304" pitchFamily="18" charset="0"/>
                <a:cs typeface="Times New Roman" panose="02020603050405020304" pitchFamily="18" charset="0"/>
              </a:rPr>
              <a:t>phố</a:t>
            </a:r>
            <a:r>
              <a:rPr lang="en-US" sz="4500" dirty="0">
                <a:solidFill>
                  <a:schemeClr val="bg2">
                    <a:lumMod val="25000"/>
                  </a:schemeClr>
                </a:solidFill>
                <a:latin typeface="Times New Roman" panose="02020603050405020304" pitchFamily="18" charset="0"/>
                <a:cs typeface="Times New Roman" panose="02020603050405020304" pitchFamily="18" charset="0"/>
              </a:rPr>
              <a:t> (</a:t>
            </a:r>
            <a:r>
              <a:rPr lang="en-US" sz="4500" dirty="0" err="1">
                <a:solidFill>
                  <a:schemeClr val="bg2">
                    <a:lumMod val="25000"/>
                  </a:schemeClr>
                </a:solidFill>
                <a:latin typeface="Times New Roman" panose="02020603050405020304" pitchFamily="18" charset="0"/>
                <a:cs typeface="Times New Roman" panose="02020603050405020304" pitchFamily="18" charset="0"/>
              </a:rPr>
              <a:t>ngoại</a:t>
            </a:r>
            <a:r>
              <a:rPr lang="en-US" sz="4500" dirty="0">
                <a:solidFill>
                  <a:schemeClr val="bg2">
                    <a:lumMod val="25000"/>
                  </a:schemeClr>
                </a:solidFill>
                <a:latin typeface="Times New Roman" panose="02020603050405020304" pitchFamily="18" charset="0"/>
                <a:cs typeface="Times New Roman" panose="02020603050405020304" pitchFamily="18" charset="0"/>
              </a:rPr>
              <a:t> </a:t>
            </a:r>
            <a:r>
              <a:rPr lang="en-US" sz="4500" dirty="0" err="1">
                <a:solidFill>
                  <a:schemeClr val="bg2">
                    <a:lumMod val="25000"/>
                  </a:schemeClr>
                </a:solidFill>
                <a:latin typeface="Times New Roman" panose="02020603050405020304" pitchFamily="18" charset="0"/>
                <a:cs typeface="Times New Roman" panose="02020603050405020304" pitchFamily="18" charset="0"/>
              </a:rPr>
              <a:t>trừ</a:t>
            </a:r>
            <a:r>
              <a:rPr lang="en-US" sz="4500" dirty="0">
                <a:solidFill>
                  <a:schemeClr val="bg2">
                    <a:lumMod val="25000"/>
                  </a:schemeClr>
                </a:solidFill>
                <a:latin typeface="Times New Roman" panose="02020603050405020304" pitchFamily="18" charset="0"/>
                <a:cs typeface="Times New Roman" panose="02020603050405020304" pitchFamily="18" charset="0"/>
              </a:rPr>
              <a:t> 4 </a:t>
            </a:r>
            <a:r>
              <a:rPr lang="en-US" sz="4500" dirty="0" err="1">
                <a:solidFill>
                  <a:schemeClr val="bg2">
                    <a:lumMod val="25000"/>
                  </a:schemeClr>
                </a:solidFill>
                <a:latin typeface="Times New Roman" panose="02020603050405020304" pitchFamily="18" charset="0"/>
                <a:cs typeface="Times New Roman" panose="02020603050405020304" pitchFamily="18" charset="0"/>
              </a:rPr>
              <a:t>huyện</a:t>
            </a:r>
            <a:r>
              <a:rPr lang="en-US" sz="4500" dirty="0">
                <a:solidFill>
                  <a:schemeClr val="bg2">
                    <a:lumMod val="25000"/>
                  </a:schemeClr>
                </a:solidFill>
                <a:latin typeface="Times New Roman" panose="02020603050405020304" pitchFamily="18" charset="0"/>
                <a:cs typeface="Times New Roman" panose="02020603050405020304" pitchFamily="18" charset="0"/>
              </a:rPr>
              <a:t> </a:t>
            </a:r>
            <a:r>
              <a:rPr lang="en-US" sz="4500" dirty="0" err="1">
                <a:solidFill>
                  <a:schemeClr val="bg2">
                    <a:lumMod val="25000"/>
                  </a:schemeClr>
                </a:solidFill>
                <a:latin typeface="Times New Roman" panose="02020603050405020304" pitchFamily="18" charset="0"/>
                <a:cs typeface="Times New Roman" panose="02020603050405020304" pitchFamily="18" charset="0"/>
              </a:rPr>
              <a:t>đảo</a:t>
            </a:r>
            <a:r>
              <a:rPr lang="en-US" sz="4500" dirty="0">
                <a:solidFill>
                  <a:schemeClr val="bg2">
                    <a:lumMod val="25000"/>
                  </a:schemeClr>
                </a:solidFill>
                <a:latin typeface="Times New Roman" panose="02020603050405020304" pitchFamily="18" charset="0"/>
                <a:cs typeface="Times New Roman" panose="02020603050405020304" pitchFamily="18" charset="0"/>
              </a:rPr>
              <a:t>: </a:t>
            </a:r>
            <a:r>
              <a:rPr lang="en-US" sz="4500" dirty="0" err="1">
                <a:solidFill>
                  <a:schemeClr val="bg2">
                    <a:lumMod val="25000"/>
                  </a:schemeClr>
                </a:solidFill>
                <a:latin typeface="Times New Roman" panose="02020603050405020304" pitchFamily="18" charset="0"/>
                <a:cs typeface="Times New Roman" panose="02020603050405020304" pitchFamily="18" charset="0"/>
              </a:rPr>
              <a:t>Bạch</a:t>
            </a:r>
            <a:r>
              <a:rPr lang="en-US" sz="4500" dirty="0">
                <a:solidFill>
                  <a:schemeClr val="bg2">
                    <a:lumMod val="25000"/>
                  </a:schemeClr>
                </a:solidFill>
                <a:latin typeface="Times New Roman" panose="02020603050405020304" pitchFamily="18" charset="0"/>
                <a:cs typeface="Times New Roman" panose="02020603050405020304" pitchFamily="18" charset="0"/>
              </a:rPr>
              <a:t> Long </a:t>
            </a:r>
            <a:r>
              <a:rPr lang="en-US" sz="4500" dirty="0" err="1">
                <a:solidFill>
                  <a:schemeClr val="bg2">
                    <a:lumMod val="25000"/>
                  </a:schemeClr>
                </a:solidFill>
                <a:latin typeface="Times New Roman" panose="02020603050405020304" pitchFamily="18" charset="0"/>
                <a:cs typeface="Times New Roman" panose="02020603050405020304" pitchFamily="18" charset="0"/>
              </a:rPr>
              <a:t>Vĩ</a:t>
            </a:r>
            <a:r>
              <a:rPr lang="en-US" sz="4500" dirty="0">
                <a:solidFill>
                  <a:schemeClr val="bg2">
                    <a:lumMod val="25000"/>
                  </a:schemeClr>
                </a:solidFill>
                <a:latin typeface="Times New Roman" panose="02020603050405020304" pitchFamily="18" charset="0"/>
                <a:cs typeface="Times New Roman" panose="02020603050405020304" pitchFamily="18" charset="0"/>
              </a:rPr>
              <a:t>, </a:t>
            </a:r>
            <a:r>
              <a:rPr lang="en-US" sz="4500" dirty="0" err="1">
                <a:solidFill>
                  <a:schemeClr val="bg2">
                    <a:lumMod val="25000"/>
                  </a:schemeClr>
                </a:solidFill>
                <a:latin typeface="Times New Roman" panose="02020603050405020304" pitchFamily="18" charset="0"/>
                <a:cs typeface="Times New Roman" panose="02020603050405020304" pitchFamily="18" charset="0"/>
              </a:rPr>
              <a:t>Cồn</a:t>
            </a:r>
            <a:r>
              <a:rPr lang="en-US" sz="4500" dirty="0">
                <a:solidFill>
                  <a:schemeClr val="bg2">
                    <a:lumMod val="25000"/>
                  </a:schemeClr>
                </a:solidFill>
                <a:latin typeface="Times New Roman" panose="02020603050405020304" pitchFamily="18" charset="0"/>
                <a:cs typeface="Times New Roman" panose="02020603050405020304" pitchFamily="18" charset="0"/>
              </a:rPr>
              <a:t> </a:t>
            </a:r>
            <a:r>
              <a:rPr lang="en-US" sz="4500" dirty="0" err="1">
                <a:solidFill>
                  <a:schemeClr val="bg2">
                    <a:lumMod val="25000"/>
                  </a:schemeClr>
                </a:solidFill>
                <a:latin typeface="Times New Roman" panose="02020603050405020304" pitchFamily="18" charset="0"/>
                <a:cs typeface="Times New Roman" panose="02020603050405020304" pitchFamily="18" charset="0"/>
              </a:rPr>
              <a:t>Cỏ</a:t>
            </a:r>
            <a:r>
              <a:rPr lang="en-US" sz="4500" dirty="0">
                <a:solidFill>
                  <a:schemeClr val="bg2">
                    <a:lumMod val="25000"/>
                  </a:schemeClr>
                </a:solidFill>
                <a:latin typeface="Times New Roman" panose="02020603050405020304" pitchFamily="18" charset="0"/>
                <a:cs typeface="Times New Roman" panose="02020603050405020304" pitchFamily="18" charset="0"/>
              </a:rPr>
              <a:t>, Hoàng Sa, </a:t>
            </a:r>
            <a:r>
              <a:rPr lang="en-US" sz="4500" dirty="0" err="1">
                <a:solidFill>
                  <a:schemeClr val="bg2">
                    <a:lumMod val="25000"/>
                  </a:schemeClr>
                </a:solidFill>
                <a:latin typeface="Times New Roman" panose="02020603050405020304" pitchFamily="18" charset="0"/>
                <a:cs typeface="Times New Roman" panose="02020603050405020304" pitchFamily="18" charset="0"/>
              </a:rPr>
              <a:t>Trường</a:t>
            </a:r>
            <a:r>
              <a:rPr lang="en-US" sz="4500" dirty="0">
                <a:solidFill>
                  <a:schemeClr val="bg2">
                    <a:lumMod val="25000"/>
                  </a:schemeClr>
                </a:solidFill>
                <a:latin typeface="Times New Roman" panose="02020603050405020304" pitchFamily="18" charset="0"/>
                <a:cs typeface="Times New Roman" panose="02020603050405020304" pitchFamily="18" charset="0"/>
              </a:rPr>
              <a:t> Sa)</a:t>
            </a:r>
          </a:p>
        </p:txBody>
      </p:sp>
      <p:sp>
        <p:nvSpPr>
          <p:cNvPr id="26" name="TextBox 26"/>
          <p:cNvSpPr txBox="1"/>
          <p:nvPr/>
        </p:nvSpPr>
        <p:spPr>
          <a:xfrm>
            <a:off x="4777625" y="8108634"/>
            <a:ext cx="12942029" cy="538609"/>
          </a:xfrm>
          <a:prstGeom prst="rect">
            <a:avLst/>
          </a:prstGeom>
        </p:spPr>
        <p:txBody>
          <a:bodyPr wrap="square" lIns="0" tIns="0" rIns="0" bIns="0" rtlCol="0" anchor="t">
            <a:spAutoFit/>
          </a:bodyPr>
          <a:lstStyle>
            <a:defPPr>
              <a:defRPr lang="en-US"/>
            </a:defPPr>
            <a:lvl1pPr marL="457200" indent="-457200">
              <a:lnSpc>
                <a:spcPts val="4200"/>
              </a:lnSpc>
              <a:spcBef>
                <a:spcPct val="0"/>
              </a:spcBef>
              <a:buFont typeface="Wingdings" panose="05000000000000000000" pitchFamily="2" charset="2"/>
              <a:buChar char="Ø"/>
              <a:defRPr sz="4400">
                <a:solidFill>
                  <a:schemeClr val="bg2">
                    <a:lumMod val="25000"/>
                  </a:schemeClr>
                </a:solidFill>
                <a:latin typeface="Times New Roman" panose="02020603050405020304" pitchFamily="18" charset="0"/>
                <a:cs typeface="Times New Roman" panose="02020603050405020304" pitchFamily="18" charset="0"/>
              </a:defRPr>
            </a:lvl1pPr>
          </a:lstStyle>
          <a:p>
            <a:r>
              <a:rPr lang="en-US" dirty="0" err="1"/>
              <a:t>Hộ</a:t>
            </a:r>
            <a:r>
              <a:rPr lang="en-US" dirty="0"/>
              <a:t> </a:t>
            </a:r>
            <a:r>
              <a:rPr lang="en-US" dirty="0" err="1"/>
              <a:t>dân</a:t>
            </a:r>
            <a:r>
              <a:rPr lang="en-US" dirty="0"/>
              <a:t> </a:t>
            </a:r>
            <a:r>
              <a:rPr lang="en-US" dirty="0" err="1"/>
              <a:t>cư</a:t>
            </a:r>
            <a:endParaRPr lang="en-US" dirty="0"/>
          </a:p>
        </p:txBody>
      </p:sp>
      <p:sp>
        <p:nvSpPr>
          <p:cNvPr id="27" name="TextBox 27"/>
          <p:cNvSpPr txBox="1"/>
          <p:nvPr/>
        </p:nvSpPr>
        <p:spPr>
          <a:xfrm>
            <a:off x="454190" y="3254753"/>
            <a:ext cx="2137551" cy="588046"/>
          </a:xfrm>
          <a:prstGeom prst="rect">
            <a:avLst/>
          </a:prstGeom>
        </p:spPr>
        <p:txBody>
          <a:bodyPr lIns="0" tIns="0" rIns="0" bIns="0" rtlCol="0" anchor="t">
            <a:spAutoFit/>
          </a:bodyPr>
          <a:lstStyle/>
          <a:p>
            <a:pPr algn="ctr">
              <a:lnSpc>
                <a:spcPts val="4900"/>
              </a:lnSpc>
              <a:spcBef>
                <a:spcPct val="0"/>
              </a:spcBef>
            </a:pPr>
            <a:r>
              <a:rPr lang="en-US" sz="4000" b="1" dirty="0">
                <a:solidFill>
                  <a:schemeClr val="bg2">
                    <a:lumMod val="25000"/>
                  </a:schemeClr>
                </a:solidFill>
                <a:latin typeface="Arial" panose="020B0604020202020204" pitchFamily="34" charset="0"/>
                <a:cs typeface="Arial" panose="020B0604020202020204" pitchFamily="34" charset="0"/>
              </a:rPr>
              <a:t>PHẠM VI </a:t>
            </a:r>
          </a:p>
        </p:txBody>
      </p:sp>
      <p:sp>
        <p:nvSpPr>
          <p:cNvPr id="34" name="TextBox 34"/>
          <p:cNvSpPr txBox="1"/>
          <p:nvPr/>
        </p:nvSpPr>
        <p:spPr>
          <a:xfrm>
            <a:off x="153885" y="8083916"/>
            <a:ext cx="2490416" cy="588046"/>
          </a:xfrm>
          <a:prstGeom prst="rect">
            <a:avLst/>
          </a:prstGeom>
        </p:spPr>
        <p:txBody>
          <a:bodyPr lIns="0" tIns="0" rIns="0" bIns="0" rtlCol="0" anchor="t">
            <a:spAutoFit/>
          </a:bodyPr>
          <a:lstStyle/>
          <a:p>
            <a:pPr algn="ctr">
              <a:lnSpc>
                <a:spcPts val="4900"/>
              </a:lnSpc>
              <a:spcBef>
                <a:spcPct val="0"/>
              </a:spcBef>
            </a:pPr>
            <a:r>
              <a:rPr lang="en-US" sz="4000" b="1" dirty="0">
                <a:solidFill>
                  <a:schemeClr val="bg2">
                    <a:lumMod val="25000"/>
                  </a:schemeClr>
                </a:solidFill>
                <a:latin typeface="Arial" panose="020B0604020202020204" pitchFamily="34" charset="0"/>
                <a:cs typeface="Arial" panose="020B0604020202020204" pitchFamily="34" charset="0"/>
              </a:rPr>
              <a:t>ĐƠN VỊ </a:t>
            </a:r>
          </a:p>
        </p:txBody>
      </p:sp>
      <p:grpSp>
        <p:nvGrpSpPr>
          <p:cNvPr id="35" name="Group 35"/>
          <p:cNvGrpSpPr/>
          <p:nvPr/>
        </p:nvGrpSpPr>
        <p:grpSpPr>
          <a:xfrm>
            <a:off x="3088927" y="7665002"/>
            <a:ext cx="1425874" cy="1425874"/>
            <a:chOff x="0" y="0"/>
            <a:chExt cx="1901165" cy="1901165"/>
          </a:xfrm>
        </p:grpSpPr>
        <p:grpSp>
          <p:nvGrpSpPr>
            <p:cNvPr id="36" name="Group 36"/>
            <p:cNvGrpSpPr/>
            <p:nvPr/>
          </p:nvGrpSpPr>
          <p:grpSpPr>
            <a:xfrm>
              <a:off x="0" y="0"/>
              <a:ext cx="1901165" cy="1901165"/>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BE8C"/>
              </a:solidFill>
              <a:ln w="38100" cap="sq">
                <a:solidFill>
                  <a:srgbClr val="000000"/>
                </a:solidFill>
                <a:prstDash val="solid"/>
                <a:miter/>
              </a:ln>
            </p:spPr>
          </p:sp>
          <p:sp>
            <p:nvSpPr>
              <p:cNvPr id="38" name="TextBox 38"/>
              <p:cNvSpPr txBox="1"/>
              <p:nvPr/>
            </p:nvSpPr>
            <p:spPr>
              <a:xfrm>
                <a:off x="76200" y="38100"/>
                <a:ext cx="660400" cy="698500"/>
              </a:xfrm>
              <a:prstGeom prst="rect">
                <a:avLst/>
              </a:prstGeom>
            </p:spPr>
            <p:txBody>
              <a:bodyPr lIns="38390" tIns="38390" rIns="38390" bIns="38390" rtlCol="0" anchor="ctr"/>
              <a:lstStyle/>
              <a:p>
                <a:pPr algn="ctr">
                  <a:lnSpc>
                    <a:spcPts val="2659"/>
                  </a:lnSpc>
                </a:pPr>
                <a:endParaRPr/>
              </a:p>
            </p:txBody>
          </p:sp>
        </p:grpSp>
        <p:sp>
          <p:nvSpPr>
            <p:cNvPr id="39" name="Freeform 39"/>
            <p:cNvSpPr/>
            <p:nvPr/>
          </p:nvSpPr>
          <p:spPr>
            <a:xfrm>
              <a:off x="218465" y="363973"/>
              <a:ext cx="1464235" cy="1173219"/>
            </a:xfrm>
            <a:custGeom>
              <a:avLst/>
              <a:gdLst/>
              <a:ahLst/>
              <a:cxnLst/>
              <a:rect l="l" t="t" r="r" b="b"/>
              <a:pathLst>
                <a:path w="1464235" h="1173219">
                  <a:moveTo>
                    <a:pt x="0" y="0"/>
                  </a:moveTo>
                  <a:lnTo>
                    <a:pt x="1464235" y="0"/>
                  </a:lnTo>
                  <a:lnTo>
                    <a:pt x="1464235" y="1173219"/>
                  </a:lnTo>
                  <a:lnTo>
                    <a:pt x="0" y="11732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18B72D2-63F7-47D8-8B3F-CEDB53AB956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xmlns="" id="{4D53F5EE-7BEB-D9ED-C0B0-E95E44D58EAC}"/>
              </a:ext>
            </a:extLst>
          </p:cNvPr>
          <p:cNvSpPr>
            <a:spLocks noGrp="1"/>
          </p:cNvSpPr>
          <p:nvPr>
            <p:ph type="title"/>
          </p:nvPr>
        </p:nvSpPr>
        <p:spPr>
          <a:xfrm>
            <a:off x="3886200" y="342900"/>
            <a:ext cx="13367531" cy="1295399"/>
          </a:xfrm>
        </p:spPr>
        <p:txBody>
          <a:bodyPr>
            <a:normAutofit/>
          </a:bodyPr>
          <a:lstStyle/>
          <a:p>
            <a:r>
              <a:rPr lang="en-US" sz="7200" b="1" dirty="0">
                <a:solidFill>
                  <a:schemeClr val="bg2">
                    <a:lumMod val="25000"/>
                  </a:schemeClr>
                </a:solidFill>
                <a:latin typeface="Times New Roman" panose="02020603050405020304" pitchFamily="18" charset="0"/>
                <a:cs typeface="Times New Roman" panose="02020603050405020304" pitchFamily="18" charset="0"/>
              </a:rPr>
              <a:t>NỘI DUNG ĐIỀU TRA</a:t>
            </a:r>
            <a:endParaRPr lang="en-US" dirty="0"/>
          </a:p>
        </p:txBody>
      </p:sp>
      <p:sp>
        <p:nvSpPr>
          <p:cNvPr id="5" name="Content Placeholder 4">
            <a:extLst>
              <a:ext uri="{FF2B5EF4-FFF2-40B4-BE49-F238E27FC236}">
                <a16:creationId xmlns:a16="http://schemas.microsoft.com/office/drawing/2014/main" xmlns="" id="{F9971DFB-D8D7-8A86-CE88-A5E52A642F14}"/>
              </a:ext>
            </a:extLst>
          </p:cNvPr>
          <p:cNvSpPr>
            <a:spLocks noGrp="1"/>
          </p:cNvSpPr>
          <p:nvPr>
            <p:ph idx="1"/>
          </p:nvPr>
        </p:nvSpPr>
        <p:spPr>
          <a:xfrm>
            <a:off x="3657600" y="1714500"/>
            <a:ext cx="14020800" cy="8382000"/>
          </a:xfrm>
        </p:spPr>
        <p:txBody>
          <a:bodyPr>
            <a:noAutofit/>
          </a:bodyPr>
          <a:lstStyle/>
          <a:p>
            <a:r>
              <a:rPr lang="vi-VN" sz="4500" dirty="0"/>
              <a:t>Thông tin về nhân khẩu học của các thành viên hộ</a:t>
            </a:r>
          </a:p>
          <a:p>
            <a:r>
              <a:rPr lang="vi-VN" sz="4500" dirty="0"/>
              <a:t>Thông tin về di cư</a:t>
            </a:r>
          </a:p>
          <a:p>
            <a:r>
              <a:rPr lang="vi-VN" sz="4500" dirty="0"/>
              <a:t>Thông tin về giáo dục</a:t>
            </a:r>
          </a:p>
          <a:p>
            <a:r>
              <a:rPr lang="vi-VN" sz="4500" dirty="0"/>
              <a:t>Thông tin về hôn nhâ</a:t>
            </a:r>
            <a:r>
              <a:rPr lang="en-US" sz="4500" dirty="0"/>
              <a:t>n</a:t>
            </a:r>
            <a:endParaRPr lang="vi-VN" sz="4500" dirty="0"/>
          </a:p>
          <a:p>
            <a:r>
              <a:rPr lang="vi-VN" sz="4500" dirty="0"/>
              <a:t>Thông tin về lịch sử sinh của nữ từ 10 - 49 tuổi</a:t>
            </a:r>
          </a:p>
          <a:p>
            <a:r>
              <a:rPr lang="vi-VN" sz="4500" dirty="0"/>
              <a:t>Thông tin về người chết của hộ</a:t>
            </a:r>
          </a:p>
          <a:p>
            <a:r>
              <a:rPr lang="vi-VN" sz="4500" dirty="0"/>
              <a:t>Thông tin về nhà ở và điều kiện sống của hộ</a:t>
            </a:r>
          </a:p>
          <a:p>
            <a:endParaRPr lang="en-US" sz="4500" dirty="0"/>
          </a:p>
        </p:txBody>
      </p:sp>
    </p:spTree>
    <p:extLst>
      <p:ext uri="{BB962C8B-B14F-4D97-AF65-F5344CB8AC3E}">
        <p14:creationId xmlns:p14="http://schemas.microsoft.com/office/powerpoint/2010/main" val="1846580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573295-E72C-A9BA-07A6-16770014CE8F}"/>
              </a:ext>
            </a:extLst>
          </p:cNvPr>
          <p:cNvSpPr>
            <a:spLocks noGrp="1"/>
          </p:cNvSpPr>
          <p:nvPr>
            <p:ph type="title"/>
          </p:nvPr>
        </p:nvSpPr>
        <p:spPr>
          <a:xfrm>
            <a:off x="3883819" y="495300"/>
            <a:ext cx="13373099" cy="1676400"/>
          </a:xfrm>
        </p:spPr>
        <p:txBody>
          <a:bodyPr>
            <a:normAutofit/>
          </a:bodyPr>
          <a:lstStyle/>
          <a:p>
            <a:r>
              <a:rPr lang="en-US" sz="7200" dirty="0"/>
              <a:t>LOẠI ĐIỀU TRA</a:t>
            </a:r>
          </a:p>
        </p:txBody>
      </p:sp>
      <p:sp>
        <p:nvSpPr>
          <p:cNvPr id="3" name="Text Placeholder 2">
            <a:extLst>
              <a:ext uri="{FF2B5EF4-FFF2-40B4-BE49-F238E27FC236}">
                <a16:creationId xmlns:a16="http://schemas.microsoft.com/office/drawing/2014/main" xmlns="" id="{B8A046E5-CA6A-6A12-55E0-69716E3C7769}"/>
              </a:ext>
            </a:extLst>
          </p:cNvPr>
          <p:cNvSpPr>
            <a:spLocks noGrp="1"/>
          </p:cNvSpPr>
          <p:nvPr>
            <p:ph type="body" idx="1"/>
          </p:nvPr>
        </p:nvSpPr>
        <p:spPr>
          <a:xfrm>
            <a:off x="3124201" y="2857500"/>
            <a:ext cx="14132718" cy="6781800"/>
          </a:xfrm>
        </p:spPr>
        <p:txBody>
          <a:bodyPr>
            <a:noAutofit/>
          </a:bodyPr>
          <a:lstStyle/>
          <a:p>
            <a:pPr marL="685800" indent="-685800">
              <a:buFont typeface="Arial" panose="020B0604020202020204" pitchFamily="34" charset="0"/>
              <a:buChar char="•"/>
            </a:pPr>
            <a:r>
              <a:rPr lang="en-US" sz="4500" dirty="0" err="1">
                <a:solidFill>
                  <a:schemeClr val="bg2">
                    <a:lumMod val="25000"/>
                  </a:schemeClr>
                </a:solidFill>
              </a:rPr>
              <a:t>Là</a:t>
            </a:r>
            <a:r>
              <a:rPr lang="en-US" sz="4500" dirty="0">
                <a:solidFill>
                  <a:schemeClr val="bg2">
                    <a:lumMod val="25000"/>
                  </a:schemeClr>
                </a:solidFill>
              </a:rPr>
              <a:t> </a:t>
            </a:r>
            <a:r>
              <a:rPr lang="en-US" sz="4500" dirty="0" err="1">
                <a:solidFill>
                  <a:schemeClr val="bg2">
                    <a:lumMod val="25000"/>
                  </a:schemeClr>
                </a:solidFill>
              </a:rPr>
              <a:t>cuộc</a:t>
            </a:r>
            <a:r>
              <a:rPr lang="en-US" sz="4500" dirty="0">
                <a:solidFill>
                  <a:schemeClr val="bg2">
                    <a:lumMod val="25000"/>
                  </a:schemeClr>
                </a:solidFill>
              </a:rPr>
              <a:t> </a:t>
            </a:r>
            <a:r>
              <a:rPr lang="en-US" sz="4500" dirty="0" err="1">
                <a:solidFill>
                  <a:schemeClr val="bg2">
                    <a:lumMod val="25000"/>
                  </a:schemeClr>
                </a:solidFill>
              </a:rPr>
              <a:t>điều</a:t>
            </a:r>
            <a:r>
              <a:rPr lang="en-US" sz="4500" dirty="0">
                <a:solidFill>
                  <a:schemeClr val="bg2">
                    <a:lumMod val="25000"/>
                  </a:schemeClr>
                </a:solidFill>
              </a:rPr>
              <a:t> tra </a:t>
            </a:r>
            <a:r>
              <a:rPr lang="en-US" sz="4500" dirty="0" err="1">
                <a:solidFill>
                  <a:schemeClr val="bg2">
                    <a:lumMod val="25000"/>
                  </a:schemeClr>
                </a:solidFill>
              </a:rPr>
              <a:t>chọn</a:t>
            </a:r>
            <a:r>
              <a:rPr lang="en-US" sz="4500" dirty="0">
                <a:solidFill>
                  <a:schemeClr val="bg2">
                    <a:lumMod val="25000"/>
                  </a:schemeClr>
                </a:solidFill>
              </a:rPr>
              <a:t> </a:t>
            </a:r>
            <a:r>
              <a:rPr lang="en-US" sz="4500" dirty="0" err="1">
                <a:solidFill>
                  <a:schemeClr val="bg2">
                    <a:lumMod val="25000"/>
                  </a:schemeClr>
                </a:solidFill>
              </a:rPr>
              <a:t>mẫu</a:t>
            </a:r>
            <a:endParaRPr lang="en-US" sz="4500" dirty="0">
              <a:solidFill>
                <a:schemeClr val="bg2">
                  <a:lumMod val="25000"/>
                </a:schemeClr>
              </a:solidFill>
            </a:endParaRPr>
          </a:p>
          <a:p>
            <a:pPr marL="685800" indent="-685800">
              <a:buFont typeface="Arial" panose="020B0604020202020204" pitchFamily="34" charset="0"/>
              <a:buChar char="•"/>
            </a:pPr>
            <a:r>
              <a:rPr lang="en-US" sz="4500" dirty="0" err="1">
                <a:solidFill>
                  <a:schemeClr val="bg2">
                    <a:lumMod val="25000"/>
                  </a:schemeClr>
                </a:solidFill>
              </a:rPr>
              <a:t>Mẫu</a:t>
            </a:r>
            <a:r>
              <a:rPr lang="en-US" sz="4500" dirty="0">
                <a:solidFill>
                  <a:schemeClr val="bg2">
                    <a:lumMod val="25000"/>
                  </a:schemeClr>
                </a:solidFill>
              </a:rPr>
              <a:t> </a:t>
            </a:r>
            <a:r>
              <a:rPr lang="en-US" sz="4500" dirty="0" err="1">
                <a:solidFill>
                  <a:schemeClr val="bg2">
                    <a:lumMod val="25000"/>
                  </a:schemeClr>
                </a:solidFill>
              </a:rPr>
              <a:t>thiết</a:t>
            </a:r>
            <a:r>
              <a:rPr lang="en-US" sz="4500" dirty="0">
                <a:solidFill>
                  <a:schemeClr val="bg2">
                    <a:lumMod val="25000"/>
                  </a:schemeClr>
                </a:solidFill>
              </a:rPr>
              <a:t> </a:t>
            </a:r>
            <a:r>
              <a:rPr lang="en-US" sz="4500" dirty="0" err="1">
                <a:solidFill>
                  <a:schemeClr val="bg2">
                    <a:lumMod val="25000"/>
                  </a:schemeClr>
                </a:solidFill>
              </a:rPr>
              <a:t>kế</a:t>
            </a:r>
            <a:r>
              <a:rPr lang="en-US" sz="4500" dirty="0">
                <a:solidFill>
                  <a:schemeClr val="bg2">
                    <a:lumMod val="25000"/>
                  </a:schemeClr>
                </a:solidFill>
              </a:rPr>
              <a:t> </a:t>
            </a:r>
            <a:r>
              <a:rPr lang="en-US" sz="4500" dirty="0" err="1">
                <a:solidFill>
                  <a:schemeClr val="bg2">
                    <a:lumMod val="25000"/>
                  </a:schemeClr>
                </a:solidFill>
              </a:rPr>
              <a:t>đảm</a:t>
            </a:r>
            <a:r>
              <a:rPr lang="en-US" sz="4500" dirty="0">
                <a:solidFill>
                  <a:schemeClr val="bg2">
                    <a:lumMod val="25000"/>
                  </a:schemeClr>
                </a:solidFill>
              </a:rPr>
              <a:t> </a:t>
            </a:r>
            <a:r>
              <a:rPr lang="en-US" sz="4500" dirty="0" err="1">
                <a:solidFill>
                  <a:schemeClr val="bg2">
                    <a:lumMod val="25000"/>
                  </a:schemeClr>
                </a:solidFill>
              </a:rPr>
              <a:t>bảo</a:t>
            </a:r>
            <a:r>
              <a:rPr lang="en-US" sz="4500" dirty="0">
                <a:solidFill>
                  <a:schemeClr val="bg2">
                    <a:lumMod val="25000"/>
                  </a:schemeClr>
                </a:solidFill>
              </a:rPr>
              <a:t> </a:t>
            </a:r>
            <a:r>
              <a:rPr lang="en-US" sz="4500" dirty="0" err="1">
                <a:solidFill>
                  <a:schemeClr val="bg2">
                    <a:lumMod val="25000"/>
                  </a:schemeClr>
                </a:solidFill>
              </a:rPr>
              <a:t>đại</a:t>
            </a:r>
            <a:r>
              <a:rPr lang="en-US" sz="4500" dirty="0">
                <a:solidFill>
                  <a:schemeClr val="bg2">
                    <a:lumMod val="25000"/>
                  </a:schemeClr>
                </a:solidFill>
              </a:rPr>
              <a:t> </a:t>
            </a:r>
            <a:r>
              <a:rPr lang="en-US" sz="4500" dirty="0" err="1">
                <a:solidFill>
                  <a:schemeClr val="bg2">
                    <a:lumMod val="25000"/>
                  </a:schemeClr>
                </a:solidFill>
              </a:rPr>
              <a:t>diện</a:t>
            </a:r>
            <a:r>
              <a:rPr lang="en-US" sz="4500" dirty="0">
                <a:solidFill>
                  <a:schemeClr val="bg2">
                    <a:lumMod val="25000"/>
                  </a:schemeClr>
                </a:solidFill>
              </a:rPr>
              <a:t> </a:t>
            </a:r>
            <a:r>
              <a:rPr lang="en-US" sz="4500" dirty="0" err="1">
                <a:solidFill>
                  <a:schemeClr val="bg2">
                    <a:lumMod val="25000"/>
                  </a:schemeClr>
                </a:solidFill>
              </a:rPr>
              <a:t>đến</a:t>
            </a:r>
            <a:r>
              <a:rPr lang="en-US" sz="4500" dirty="0">
                <a:solidFill>
                  <a:schemeClr val="bg2">
                    <a:lumMod val="25000"/>
                  </a:schemeClr>
                </a:solidFill>
              </a:rPr>
              <a:t> </a:t>
            </a:r>
            <a:r>
              <a:rPr lang="en-US" sz="4500" dirty="0" err="1">
                <a:solidFill>
                  <a:schemeClr val="bg2">
                    <a:lumMod val="25000"/>
                  </a:schemeClr>
                </a:solidFill>
              </a:rPr>
              <a:t>cấp</a:t>
            </a:r>
            <a:r>
              <a:rPr lang="en-US" sz="4500" dirty="0">
                <a:solidFill>
                  <a:schemeClr val="bg2">
                    <a:lumMod val="25000"/>
                  </a:schemeClr>
                </a:solidFill>
              </a:rPr>
              <a:t> </a:t>
            </a:r>
            <a:r>
              <a:rPr lang="en-US" sz="4500" dirty="0" err="1">
                <a:solidFill>
                  <a:schemeClr val="bg2">
                    <a:lumMod val="25000"/>
                  </a:schemeClr>
                </a:solidFill>
              </a:rPr>
              <a:t>huyện</a:t>
            </a:r>
            <a:r>
              <a:rPr lang="en-US" sz="4500" dirty="0">
                <a:solidFill>
                  <a:schemeClr val="bg2">
                    <a:lumMod val="25000"/>
                  </a:schemeClr>
                </a:solidFill>
              </a:rPr>
              <a:t> </a:t>
            </a:r>
            <a:r>
              <a:rPr lang="en-US" sz="4500" dirty="0" err="1">
                <a:solidFill>
                  <a:schemeClr val="bg2">
                    <a:lumMod val="25000"/>
                  </a:schemeClr>
                </a:solidFill>
              </a:rPr>
              <a:t>đối</a:t>
            </a:r>
            <a:r>
              <a:rPr lang="en-US" sz="4500" dirty="0">
                <a:solidFill>
                  <a:schemeClr val="bg2">
                    <a:lumMod val="25000"/>
                  </a:schemeClr>
                </a:solidFill>
              </a:rPr>
              <a:t> </a:t>
            </a:r>
            <a:r>
              <a:rPr lang="en-US" sz="4500" dirty="0" err="1">
                <a:solidFill>
                  <a:schemeClr val="bg2">
                    <a:lumMod val="25000"/>
                  </a:schemeClr>
                </a:solidFill>
              </a:rPr>
              <a:t>với</a:t>
            </a:r>
            <a:r>
              <a:rPr lang="en-US" sz="4500" dirty="0">
                <a:solidFill>
                  <a:schemeClr val="bg2">
                    <a:lumMod val="25000"/>
                  </a:schemeClr>
                </a:solidFill>
              </a:rPr>
              <a:t> </a:t>
            </a:r>
            <a:r>
              <a:rPr lang="en-US" sz="4500" dirty="0" err="1">
                <a:solidFill>
                  <a:schemeClr val="bg2">
                    <a:lumMod val="25000"/>
                  </a:schemeClr>
                </a:solidFill>
              </a:rPr>
              <a:t>quy</a:t>
            </a:r>
            <a:r>
              <a:rPr lang="en-US" sz="4500" dirty="0">
                <a:solidFill>
                  <a:schemeClr val="bg2">
                    <a:lumMod val="25000"/>
                  </a:schemeClr>
                </a:solidFill>
              </a:rPr>
              <a:t> </a:t>
            </a:r>
            <a:r>
              <a:rPr lang="en-US" sz="4500" dirty="0" err="1">
                <a:solidFill>
                  <a:schemeClr val="bg2">
                    <a:lumMod val="25000"/>
                  </a:schemeClr>
                </a:solidFill>
              </a:rPr>
              <a:t>mô</a:t>
            </a:r>
            <a:r>
              <a:rPr lang="en-US" sz="4500" dirty="0">
                <a:solidFill>
                  <a:schemeClr val="bg2">
                    <a:lumMod val="25000"/>
                  </a:schemeClr>
                </a:solidFill>
              </a:rPr>
              <a:t> </a:t>
            </a:r>
            <a:r>
              <a:rPr lang="en-US" sz="4500" dirty="0" err="1">
                <a:solidFill>
                  <a:schemeClr val="bg2">
                    <a:lumMod val="25000"/>
                  </a:schemeClr>
                </a:solidFill>
              </a:rPr>
              <a:t>dân</a:t>
            </a:r>
            <a:r>
              <a:rPr lang="en-US" sz="4500" dirty="0">
                <a:solidFill>
                  <a:schemeClr val="bg2">
                    <a:lumMod val="25000"/>
                  </a:schemeClr>
                </a:solidFill>
              </a:rPr>
              <a:t> </a:t>
            </a:r>
            <a:r>
              <a:rPr lang="en-US" sz="4500" dirty="0" err="1">
                <a:solidFill>
                  <a:schemeClr val="bg2">
                    <a:lumMod val="25000"/>
                  </a:schemeClr>
                </a:solidFill>
              </a:rPr>
              <a:t>số</a:t>
            </a:r>
            <a:r>
              <a:rPr lang="en-US" sz="4500" dirty="0">
                <a:solidFill>
                  <a:schemeClr val="bg2">
                    <a:lumMod val="25000"/>
                  </a:schemeClr>
                </a:solidFill>
              </a:rPr>
              <a:t> và </a:t>
            </a:r>
            <a:r>
              <a:rPr lang="en-US" sz="4500" dirty="0" err="1">
                <a:solidFill>
                  <a:schemeClr val="bg2">
                    <a:lumMod val="25000"/>
                  </a:schemeClr>
                </a:solidFill>
              </a:rPr>
              <a:t>cấp</a:t>
            </a:r>
            <a:r>
              <a:rPr lang="en-US" sz="4500" dirty="0">
                <a:solidFill>
                  <a:schemeClr val="bg2">
                    <a:lumMod val="25000"/>
                  </a:schemeClr>
                </a:solidFill>
              </a:rPr>
              <a:t> </a:t>
            </a:r>
            <a:r>
              <a:rPr lang="en-US" sz="4500" dirty="0" err="1">
                <a:solidFill>
                  <a:schemeClr val="bg2">
                    <a:lumMod val="25000"/>
                  </a:schemeClr>
                </a:solidFill>
              </a:rPr>
              <a:t>tỉnh</a:t>
            </a:r>
            <a:r>
              <a:rPr lang="en-US" sz="4500" dirty="0">
                <a:solidFill>
                  <a:schemeClr val="bg2">
                    <a:lumMod val="25000"/>
                  </a:schemeClr>
                </a:solidFill>
              </a:rPr>
              <a:t> </a:t>
            </a:r>
            <a:r>
              <a:rPr lang="en-US" sz="4500" dirty="0" err="1">
                <a:solidFill>
                  <a:schemeClr val="bg2">
                    <a:lumMod val="25000"/>
                  </a:schemeClr>
                </a:solidFill>
              </a:rPr>
              <a:t>đối</a:t>
            </a:r>
            <a:r>
              <a:rPr lang="en-US" sz="4500" dirty="0">
                <a:solidFill>
                  <a:schemeClr val="bg2">
                    <a:lumMod val="25000"/>
                  </a:schemeClr>
                </a:solidFill>
              </a:rPr>
              <a:t> </a:t>
            </a:r>
            <a:r>
              <a:rPr lang="en-US" sz="4500" dirty="0" err="1">
                <a:solidFill>
                  <a:schemeClr val="bg2">
                    <a:lumMod val="25000"/>
                  </a:schemeClr>
                </a:solidFill>
              </a:rPr>
              <a:t>với</a:t>
            </a:r>
            <a:r>
              <a:rPr lang="en-US" sz="4500" dirty="0">
                <a:solidFill>
                  <a:schemeClr val="bg2">
                    <a:lumMod val="25000"/>
                  </a:schemeClr>
                </a:solidFill>
              </a:rPr>
              <a:t> </a:t>
            </a:r>
            <a:r>
              <a:rPr lang="en-US" sz="4500" dirty="0" err="1">
                <a:solidFill>
                  <a:schemeClr val="bg2">
                    <a:lumMod val="25000"/>
                  </a:schemeClr>
                </a:solidFill>
              </a:rPr>
              <a:t>các</a:t>
            </a:r>
            <a:r>
              <a:rPr lang="en-US" sz="4500" dirty="0">
                <a:solidFill>
                  <a:schemeClr val="bg2">
                    <a:lumMod val="25000"/>
                  </a:schemeClr>
                </a:solidFill>
              </a:rPr>
              <a:t> </a:t>
            </a:r>
            <a:r>
              <a:rPr lang="en-US" sz="4500" dirty="0" err="1">
                <a:solidFill>
                  <a:schemeClr val="bg2">
                    <a:lumMod val="25000"/>
                  </a:schemeClr>
                </a:solidFill>
              </a:rPr>
              <a:t>chỉ</a:t>
            </a:r>
            <a:r>
              <a:rPr lang="en-US" sz="4500" dirty="0">
                <a:solidFill>
                  <a:schemeClr val="bg2">
                    <a:lumMod val="25000"/>
                  </a:schemeClr>
                </a:solidFill>
              </a:rPr>
              <a:t> </a:t>
            </a:r>
            <a:r>
              <a:rPr lang="en-US" sz="4500" dirty="0" err="1">
                <a:solidFill>
                  <a:schemeClr val="bg2">
                    <a:lumMod val="25000"/>
                  </a:schemeClr>
                </a:solidFill>
              </a:rPr>
              <a:t>tiêu</a:t>
            </a:r>
            <a:r>
              <a:rPr lang="en-US" sz="4500" dirty="0">
                <a:solidFill>
                  <a:schemeClr val="bg2">
                    <a:lumMod val="25000"/>
                  </a:schemeClr>
                </a:solidFill>
              </a:rPr>
              <a:t> </a:t>
            </a:r>
            <a:r>
              <a:rPr lang="en-US" sz="4500" dirty="0" err="1">
                <a:solidFill>
                  <a:schemeClr val="bg2">
                    <a:lumMod val="25000"/>
                  </a:schemeClr>
                </a:solidFill>
              </a:rPr>
              <a:t>còn</a:t>
            </a:r>
            <a:r>
              <a:rPr lang="en-US" sz="4500" dirty="0">
                <a:solidFill>
                  <a:schemeClr val="bg2">
                    <a:lumMod val="25000"/>
                  </a:schemeClr>
                </a:solidFill>
              </a:rPr>
              <a:t> </a:t>
            </a:r>
            <a:r>
              <a:rPr lang="en-US" sz="4500" dirty="0" err="1">
                <a:solidFill>
                  <a:schemeClr val="bg2">
                    <a:lumMod val="25000"/>
                  </a:schemeClr>
                </a:solidFill>
              </a:rPr>
              <a:t>lại</a:t>
            </a:r>
            <a:endParaRPr lang="en-US" sz="4500" dirty="0">
              <a:solidFill>
                <a:schemeClr val="bg2">
                  <a:lumMod val="25000"/>
                </a:schemeClr>
              </a:solidFill>
            </a:endParaRPr>
          </a:p>
          <a:p>
            <a:pPr marL="685800" indent="-685800">
              <a:buFont typeface="Arial" panose="020B0604020202020204" pitchFamily="34" charset="0"/>
              <a:buChar char="•"/>
            </a:pPr>
            <a:r>
              <a:rPr lang="en-US" sz="4500" dirty="0" err="1">
                <a:solidFill>
                  <a:schemeClr val="bg2">
                    <a:lumMod val="25000"/>
                  </a:schemeClr>
                </a:solidFill>
              </a:rPr>
              <a:t>Mẫu</a:t>
            </a:r>
            <a:r>
              <a:rPr lang="en-US" sz="4500" dirty="0">
                <a:solidFill>
                  <a:schemeClr val="bg2">
                    <a:lumMod val="25000"/>
                  </a:schemeClr>
                </a:solidFill>
              </a:rPr>
              <a:t> </a:t>
            </a:r>
            <a:r>
              <a:rPr lang="en-US" sz="4500" dirty="0" err="1">
                <a:solidFill>
                  <a:schemeClr val="bg2">
                    <a:lumMod val="25000"/>
                  </a:schemeClr>
                </a:solidFill>
              </a:rPr>
              <a:t>được</a:t>
            </a:r>
            <a:r>
              <a:rPr lang="en-US" sz="4500" dirty="0">
                <a:solidFill>
                  <a:schemeClr val="bg2">
                    <a:lumMod val="25000"/>
                  </a:schemeClr>
                </a:solidFill>
              </a:rPr>
              <a:t> </a:t>
            </a:r>
            <a:r>
              <a:rPr lang="en-US" sz="4500" dirty="0" err="1">
                <a:solidFill>
                  <a:schemeClr val="bg2">
                    <a:lumMod val="25000"/>
                  </a:schemeClr>
                </a:solidFill>
              </a:rPr>
              <a:t>chọn</a:t>
            </a:r>
            <a:r>
              <a:rPr lang="en-US" sz="4500" dirty="0">
                <a:solidFill>
                  <a:schemeClr val="bg2">
                    <a:lumMod val="25000"/>
                  </a:schemeClr>
                </a:solidFill>
              </a:rPr>
              <a:t> </a:t>
            </a:r>
            <a:r>
              <a:rPr lang="en-US" sz="4500" dirty="0" err="1">
                <a:solidFill>
                  <a:schemeClr val="bg2">
                    <a:lumMod val="25000"/>
                  </a:schemeClr>
                </a:solidFill>
              </a:rPr>
              <a:t>từ</a:t>
            </a:r>
            <a:r>
              <a:rPr lang="en-US" sz="4500" dirty="0">
                <a:solidFill>
                  <a:schemeClr val="bg2">
                    <a:lumMod val="25000"/>
                  </a:schemeClr>
                </a:solidFill>
              </a:rPr>
              <a:t> </a:t>
            </a:r>
            <a:r>
              <a:rPr lang="en-US" sz="4500" dirty="0" err="1">
                <a:solidFill>
                  <a:schemeClr val="bg2">
                    <a:lumMod val="25000"/>
                  </a:schemeClr>
                </a:solidFill>
              </a:rPr>
              <a:t>dàn</a:t>
            </a:r>
            <a:r>
              <a:rPr lang="en-US" sz="4500" dirty="0">
                <a:solidFill>
                  <a:schemeClr val="bg2">
                    <a:lumMod val="25000"/>
                  </a:schemeClr>
                </a:solidFill>
              </a:rPr>
              <a:t> </a:t>
            </a:r>
            <a:r>
              <a:rPr lang="en-US" sz="4500" dirty="0" err="1">
                <a:solidFill>
                  <a:schemeClr val="bg2">
                    <a:lumMod val="25000"/>
                  </a:schemeClr>
                </a:solidFill>
              </a:rPr>
              <a:t>mẫu</a:t>
            </a:r>
            <a:r>
              <a:rPr lang="en-US" sz="4500" dirty="0">
                <a:solidFill>
                  <a:schemeClr val="bg2">
                    <a:lumMod val="25000"/>
                  </a:schemeClr>
                </a:solidFill>
              </a:rPr>
              <a:t> </a:t>
            </a:r>
            <a:r>
              <a:rPr lang="en-US" sz="4500" dirty="0" err="1">
                <a:solidFill>
                  <a:schemeClr val="bg2">
                    <a:lumMod val="25000"/>
                  </a:schemeClr>
                </a:solidFill>
              </a:rPr>
              <a:t>tổng</a:t>
            </a:r>
            <a:r>
              <a:rPr lang="en-US" sz="4500" dirty="0">
                <a:solidFill>
                  <a:schemeClr val="bg2">
                    <a:lumMod val="25000"/>
                  </a:schemeClr>
                </a:solidFill>
              </a:rPr>
              <a:t> </a:t>
            </a:r>
            <a:r>
              <a:rPr lang="en-US" sz="4500" dirty="0" err="1">
                <a:solidFill>
                  <a:schemeClr val="bg2">
                    <a:lumMod val="25000"/>
                  </a:schemeClr>
                </a:solidFill>
              </a:rPr>
              <a:t>thể</a:t>
            </a:r>
            <a:r>
              <a:rPr lang="en-US" sz="4500" dirty="0">
                <a:solidFill>
                  <a:schemeClr val="bg2">
                    <a:lumMod val="25000"/>
                  </a:schemeClr>
                </a:solidFill>
              </a:rPr>
              <a:t> </a:t>
            </a:r>
            <a:r>
              <a:rPr lang="en-US" sz="4500" dirty="0" err="1">
                <a:solidFill>
                  <a:schemeClr val="bg2">
                    <a:lumMod val="25000"/>
                  </a:schemeClr>
                </a:solidFill>
              </a:rPr>
              <a:t>Tổng</a:t>
            </a:r>
            <a:r>
              <a:rPr lang="en-US" sz="4500" dirty="0">
                <a:solidFill>
                  <a:schemeClr val="bg2">
                    <a:lumMod val="25000"/>
                  </a:schemeClr>
                </a:solidFill>
              </a:rPr>
              <a:t> </a:t>
            </a:r>
            <a:r>
              <a:rPr lang="en-US" sz="4500" dirty="0" err="1">
                <a:solidFill>
                  <a:schemeClr val="bg2">
                    <a:lumMod val="25000"/>
                  </a:schemeClr>
                </a:solidFill>
              </a:rPr>
              <a:t>điều</a:t>
            </a:r>
            <a:r>
              <a:rPr lang="en-US" sz="4500" dirty="0">
                <a:solidFill>
                  <a:schemeClr val="bg2">
                    <a:lumMod val="25000"/>
                  </a:schemeClr>
                </a:solidFill>
              </a:rPr>
              <a:t> tra 2019</a:t>
            </a:r>
          </a:p>
          <a:p>
            <a:pPr marL="685800" indent="-685800">
              <a:buFont typeface="Arial" panose="020B0604020202020204" pitchFamily="34" charset="0"/>
              <a:buChar char="•"/>
            </a:pPr>
            <a:endParaRPr lang="en-US" sz="4500" dirty="0"/>
          </a:p>
        </p:txBody>
      </p:sp>
    </p:spTree>
    <p:extLst>
      <p:ext uri="{BB962C8B-B14F-4D97-AF65-F5344CB8AC3E}">
        <p14:creationId xmlns:p14="http://schemas.microsoft.com/office/powerpoint/2010/main" val="4275044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61BB55-753C-B33B-9C99-11FF1D45DCF9}"/>
              </a:ext>
            </a:extLst>
          </p:cNvPr>
          <p:cNvSpPr>
            <a:spLocks noGrp="1"/>
          </p:cNvSpPr>
          <p:nvPr>
            <p:ph type="title"/>
          </p:nvPr>
        </p:nvSpPr>
        <p:spPr>
          <a:xfrm>
            <a:off x="3886201" y="647701"/>
            <a:ext cx="11125200" cy="1066800"/>
          </a:xfrm>
        </p:spPr>
        <p:txBody>
          <a:bodyPr>
            <a:normAutofit fontScale="90000"/>
          </a:bodyPr>
          <a:lstStyle/>
          <a:p>
            <a:pPr algn="ctr"/>
            <a:r>
              <a:rPr lang="vi-VN" sz="7200" kern="1200" dirty="0">
                <a:solidFill>
                  <a:schemeClr val="tx1"/>
                </a:solidFill>
              </a:rPr>
              <a:t>CỠ MẪU</a:t>
            </a:r>
            <a:endParaRPr lang="en-US" sz="7200" dirty="0"/>
          </a:p>
        </p:txBody>
      </p:sp>
      <p:sp>
        <p:nvSpPr>
          <p:cNvPr id="3" name="Content Placeholder 2">
            <a:extLst>
              <a:ext uri="{FF2B5EF4-FFF2-40B4-BE49-F238E27FC236}">
                <a16:creationId xmlns:a16="http://schemas.microsoft.com/office/drawing/2014/main" xmlns="" id="{D7D78C3E-B5BF-42CE-EC6E-81A26FDBBD7D}"/>
              </a:ext>
            </a:extLst>
          </p:cNvPr>
          <p:cNvSpPr>
            <a:spLocks noGrp="1"/>
          </p:cNvSpPr>
          <p:nvPr>
            <p:ph idx="4294967295"/>
          </p:nvPr>
        </p:nvSpPr>
        <p:spPr>
          <a:xfrm>
            <a:off x="1295400" y="2111835"/>
            <a:ext cx="16992601" cy="7679865"/>
          </a:xfrm>
        </p:spPr>
        <p:txBody>
          <a:bodyPr>
            <a:noAutofit/>
          </a:bodyPr>
          <a:lstStyle/>
          <a:p>
            <a:pPr lvl="0">
              <a:lnSpc>
                <a:spcPct val="150000"/>
              </a:lnSpc>
            </a:pPr>
            <a:r>
              <a:rPr lang="en-US" sz="6750" dirty="0" err="1"/>
              <a:t>Mẫu</a:t>
            </a:r>
            <a:r>
              <a:rPr lang="en-US" sz="6750" dirty="0"/>
              <a:t> </a:t>
            </a:r>
            <a:r>
              <a:rPr lang="en-US" sz="6750" dirty="0" err="1"/>
              <a:t>đại</a:t>
            </a:r>
            <a:r>
              <a:rPr lang="en-US" sz="6750" dirty="0"/>
              <a:t> </a:t>
            </a:r>
            <a:r>
              <a:rPr lang="en-US" sz="6750" dirty="0" err="1"/>
              <a:t>diện</a:t>
            </a:r>
            <a:r>
              <a:rPr lang="en-US" sz="6750" dirty="0"/>
              <a:t> </a:t>
            </a:r>
            <a:r>
              <a:rPr lang="en-US" sz="6750" dirty="0" err="1"/>
              <a:t>đến</a:t>
            </a:r>
            <a:r>
              <a:rPr lang="en-US" sz="6750" dirty="0"/>
              <a:t> </a:t>
            </a:r>
            <a:r>
              <a:rPr lang="en-US" sz="6750" dirty="0" err="1"/>
              <a:t>cấp</a:t>
            </a:r>
            <a:r>
              <a:rPr lang="en-US" sz="6750" dirty="0"/>
              <a:t> </a:t>
            </a:r>
            <a:r>
              <a:rPr lang="en-US" sz="6750" dirty="0" err="1"/>
              <a:t>huyện</a:t>
            </a:r>
            <a:r>
              <a:rPr lang="en-US" sz="6750" dirty="0"/>
              <a:t>:</a:t>
            </a:r>
            <a:r>
              <a:rPr lang="vi-VN" sz="6750" dirty="0"/>
              <a:t> 20% địa bàn </a:t>
            </a:r>
            <a:r>
              <a:rPr lang="en-US" sz="6750" dirty="0" err="1"/>
              <a:t>của</a:t>
            </a:r>
            <a:r>
              <a:rPr lang="en-US" sz="6750" dirty="0"/>
              <a:t> </a:t>
            </a:r>
            <a:r>
              <a:rPr lang="vi-VN" sz="6750" dirty="0"/>
              <a:t>dàn mẫu tổng thể </a:t>
            </a:r>
            <a:r>
              <a:rPr lang="en-US" sz="6750" dirty="0"/>
              <a:t>t</a:t>
            </a:r>
            <a:r>
              <a:rPr lang="vi-VN" sz="6750" dirty="0"/>
              <a:t>ổng điều tra dân số và nhà ở năm 2019</a:t>
            </a:r>
            <a:r>
              <a:rPr lang="en-US" sz="6750" dirty="0"/>
              <a:t> (39.340 </a:t>
            </a:r>
            <a:r>
              <a:rPr lang="en-US" sz="6750" dirty="0" err="1"/>
              <a:t>địa</a:t>
            </a:r>
            <a:r>
              <a:rPr lang="en-US" sz="6750" dirty="0"/>
              <a:t> </a:t>
            </a:r>
            <a:r>
              <a:rPr lang="en-US" sz="6750" dirty="0" err="1"/>
              <a:t>bàn</a:t>
            </a:r>
            <a:r>
              <a:rPr lang="en-US" sz="6750" dirty="0"/>
              <a:t>)</a:t>
            </a:r>
          </a:p>
          <a:p>
            <a:pPr lvl="0">
              <a:lnSpc>
                <a:spcPct val="150000"/>
              </a:lnSpc>
            </a:pPr>
            <a:r>
              <a:rPr lang="en-US" sz="6750" dirty="0" err="1"/>
              <a:t>Mẫu</a:t>
            </a:r>
            <a:r>
              <a:rPr lang="en-US" sz="6750" dirty="0"/>
              <a:t> </a:t>
            </a:r>
            <a:r>
              <a:rPr lang="en-US" sz="6750" dirty="0" err="1"/>
              <a:t>đại</a:t>
            </a:r>
            <a:r>
              <a:rPr lang="en-US" sz="6750" dirty="0"/>
              <a:t> </a:t>
            </a:r>
            <a:r>
              <a:rPr lang="en-US" sz="6750" dirty="0" err="1"/>
              <a:t>diện</a:t>
            </a:r>
            <a:r>
              <a:rPr lang="en-US" sz="6750" dirty="0"/>
              <a:t> </a:t>
            </a:r>
            <a:r>
              <a:rPr lang="en-US" sz="6750" dirty="0" err="1"/>
              <a:t>đến</a:t>
            </a:r>
            <a:r>
              <a:rPr lang="en-US" sz="6750" dirty="0"/>
              <a:t> </a:t>
            </a:r>
            <a:r>
              <a:rPr lang="en-US" sz="6750" dirty="0" err="1"/>
              <a:t>cấp</a:t>
            </a:r>
            <a:r>
              <a:rPr lang="en-US" sz="6750" dirty="0"/>
              <a:t> </a:t>
            </a:r>
            <a:r>
              <a:rPr lang="en-US" sz="6750" dirty="0" err="1"/>
              <a:t>tỉnh</a:t>
            </a:r>
            <a:r>
              <a:rPr lang="en-US" sz="6750" dirty="0"/>
              <a:t>: </a:t>
            </a:r>
            <a:r>
              <a:rPr lang="en-US" sz="6750" dirty="0" err="1"/>
              <a:t>chọn</a:t>
            </a:r>
            <a:r>
              <a:rPr lang="en-US" sz="6750" dirty="0"/>
              <a:t> 6,5% </a:t>
            </a:r>
            <a:r>
              <a:rPr lang="en-US" sz="6750" dirty="0" err="1"/>
              <a:t>địa</a:t>
            </a:r>
            <a:r>
              <a:rPr lang="en-US" sz="6750" dirty="0"/>
              <a:t> </a:t>
            </a:r>
            <a:r>
              <a:rPr lang="en-US" sz="6750" dirty="0" err="1"/>
              <a:t>bàn</a:t>
            </a:r>
            <a:r>
              <a:rPr lang="en-US" sz="6750" dirty="0"/>
              <a:t> (12.780 </a:t>
            </a:r>
            <a:r>
              <a:rPr lang="en-US" sz="6750" dirty="0" err="1"/>
              <a:t>địa</a:t>
            </a:r>
            <a:r>
              <a:rPr lang="en-US" sz="6750" dirty="0"/>
              <a:t> </a:t>
            </a:r>
            <a:r>
              <a:rPr lang="en-US" sz="6750" dirty="0" err="1"/>
              <a:t>bàn</a:t>
            </a:r>
            <a:r>
              <a:rPr lang="en-US" sz="6750" dirty="0"/>
              <a:t>) </a:t>
            </a:r>
            <a:r>
              <a:rPr lang="en-US" sz="6750" dirty="0" err="1"/>
              <a:t>từ</a:t>
            </a:r>
            <a:r>
              <a:rPr lang="en-US" sz="6750" dirty="0"/>
              <a:t> 39.340 </a:t>
            </a:r>
            <a:r>
              <a:rPr lang="en-US" sz="6750" dirty="0" err="1"/>
              <a:t>địa</a:t>
            </a:r>
            <a:r>
              <a:rPr lang="en-US" sz="6750" dirty="0"/>
              <a:t> </a:t>
            </a:r>
            <a:r>
              <a:rPr lang="en-US" sz="6750" dirty="0" err="1"/>
              <a:t>bàn</a:t>
            </a:r>
            <a:r>
              <a:rPr lang="en-US" sz="6750" dirty="0"/>
              <a:t> </a:t>
            </a:r>
            <a:r>
              <a:rPr lang="en-US" sz="6750" dirty="0" err="1"/>
              <a:t>mẫu</a:t>
            </a:r>
            <a:r>
              <a:rPr lang="en-US" sz="6750" dirty="0"/>
              <a:t> </a:t>
            </a:r>
            <a:r>
              <a:rPr lang="en-US" sz="6750" dirty="0" err="1"/>
              <a:t>huyện</a:t>
            </a:r>
            <a:endParaRPr lang="vi-VN" sz="6750" dirty="0"/>
          </a:p>
        </p:txBody>
      </p:sp>
    </p:spTree>
    <p:extLst>
      <p:ext uri="{BB962C8B-B14F-4D97-AF65-F5344CB8AC3E}">
        <p14:creationId xmlns:p14="http://schemas.microsoft.com/office/powerpoint/2010/main" val="4109346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581FCCC-F9B1-6777-1C07-DB521F1301D6}"/>
            </a:ext>
          </a:extLst>
        </p:cNvPr>
        <p:cNvGrpSpPr/>
        <p:nvPr/>
      </p:nvGrpSpPr>
      <p:grpSpPr>
        <a:xfrm>
          <a:off x="0" y="0"/>
          <a:ext cx="0" cy="0"/>
          <a:chOff x="0" y="0"/>
          <a:chExt cx="0" cy="0"/>
        </a:xfrm>
      </p:grpSpPr>
      <p:sp>
        <p:nvSpPr>
          <p:cNvPr id="10" name="Freeform 10">
            <a:extLst>
              <a:ext uri="{FF2B5EF4-FFF2-40B4-BE49-F238E27FC236}">
                <a16:creationId xmlns:a16="http://schemas.microsoft.com/office/drawing/2014/main" xmlns="" id="{5C640139-A3FD-0B12-2FCA-5397715573E2}"/>
              </a:ext>
            </a:extLst>
          </p:cNvPr>
          <p:cNvSpPr/>
          <p:nvPr/>
        </p:nvSpPr>
        <p:spPr>
          <a:xfrm rot="5400000">
            <a:off x="16267859" y="932587"/>
            <a:ext cx="1301788" cy="1152374"/>
          </a:xfrm>
          <a:custGeom>
            <a:avLst/>
            <a:gdLst/>
            <a:ahLst/>
            <a:cxnLst/>
            <a:rect l="l" t="t" r="r" b="b"/>
            <a:pathLst>
              <a:path w="1301788" h="1152374">
                <a:moveTo>
                  <a:pt x="0" y="0"/>
                </a:moveTo>
                <a:lnTo>
                  <a:pt x="1301788" y="0"/>
                </a:lnTo>
                <a:lnTo>
                  <a:pt x="1301788" y="1152374"/>
                </a:lnTo>
                <a:lnTo>
                  <a:pt x="0" y="1152374"/>
                </a:lnTo>
                <a:lnTo>
                  <a:pt x="0" y="0"/>
                </a:lnTo>
                <a:close/>
              </a:path>
            </a:pathLst>
          </a:custGeom>
          <a:blipFill>
            <a:blip r:embed="rId2">
              <a:extLst>
                <a:ext uri="{96DAC541-7B7A-43D3-8B79-37D633B846F1}">
                  <asvg:svgBlip xmlns:asvg="http://schemas.microsoft.com/office/drawing/2016/SVG/main" xmlns="" r:embed="rId3"/>
                </a:ext>
              </a:extLst>
            </a:blip>
            <a:stretch>
              <a:fillRect r="-61751"/>
            </a:stretch>
          </a:blipFill>
        </p:spPr>
      </p:sp>
      <p:grpSp>
        <p:nvGrpSpPr>
          <p:cNvPr id="11" name="Group 11">
            <a:extLst>
              <a:ext uri="{FF2B5EF4-FFF2-40B4-BE49-F238E27FC236}">
                <a16:creationId xmlns:a16="http://schemas.microsoft.com/office/drawing/2014/main" xmlns="" id="{9CB07F58-3218-7E30-0C98-6F5B5F38C912}"/>
              </a:ext>
            </a:extLst>
          </p:cNvPr>
          <p:cNvGrpSpPr/>
          <p:nvPr/>
        </p:nvGrpSpPr>
        <p:grpSpPr>
          <a:xfrm>
            <a:off x="-1274962" y="8845783"/>
            <a:ext cx="2882434" cy="2882434"/>
            <a:chOff x="0" y="0"/>
            <a:chExt cx="812800" cy="812800"/>
          </a:xfrm>
        </p:grpSpPr>
        <p:sp>
          <p:nvSpPr>
            <p:cNvPr id="12" name="Freeform 12">
              <a:extLst>
                <a:ext uri="{FF2B5EF4-FFF2-40B4-BE49-F238E27FC236}">
                  <a16:creationId xmlns:a16="http://schemas.microsoft.com/office/drawing/2014/main" xmlns="" id="{73A7B520-5D3F-78F2-E20E-A1E80028B5D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sp>
        <p:sp>
          <p:nvSpPr>
            <p:cNvPr id="13" name="TextBox 13">
              <a:extLst>
                <a:ext uri="{FF2B5EF4-FFF2-40B4-BE49-F238E27FC236}">
                  <a16:creationId xmlns:a16="http://schemas.microsoft.com/office/drawing/2014/main" xmlns="" id="{15F5C842-4A62-921B-4548-66A7442266C1}"/>
                </a:ext>
              </a:extLst>
            </p:cNvPr>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grpSp>
        <p:nvGrpSpPr>
          <p:cNvPr id="14" name="Group 14">
            <a:extLst>
              <a:ext uri="{FF2B5EF4-FFF2-40B4-BE49-F238E27FC236}">
                <a16:creationId xmlns:a16="http://schemas.microsoft.com/office/drawing/2014/main" xmlns="" id="{A0821ADE-1577-CDEF-8938-D76C765F9D34}"/>
              </a:ext>
            </a:extLst>
          </p:cNvPr>
          <p:cNvGrpSpPr/>
          <p:nvPr/>
        </p:nvGrpSpPr>
        <p:grpSpPr>
          <a:xfrm>
            <a:off x="16846783" y="-406906"/>
            <a:ext cx="2882434" cy="2882434"/>
            <a:chOff x="0" y="0"/>
            <a:chExt cx="812800" cy="812800"/>
          </a:xfrm>
        </p:grpSpPr>
        <p:sp>
          <p:nvSpPr>
            <p:cNvPr id="15" name="Freeform 15">
              <a:extLst>
                <a:ext uri="{FF2B5EF4-FFF2-40B4-BE49-F238E27FC236}">
                  <a16:creationId xmlns:a16="http://schemas.microsoft.com/office/drawing/2014/main" xmlns="" id="{50F754E7-9EAB-2DB0-9BBC-AC5D3BD5C5C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sp>
        <p:sp>
          <p:nvSpPr>
            <p:cNvPr id="16" name="TextBox 16">
              <a:extLst>
                <a:ext uri="{FF2B5EF4-FFF2-40B4-BE49-F238E27FC236}">
                  <a16:creationId xmlns:a16="http://schemas.microsoft.com/office/drawing/2014/main" xmlns="" id="{A1FF01F3-9415-10E3-13AA-229530822268}"/>
                </a:ext>
              </a:extLst>
            </p:cNvPr>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sp>
        <p:nvSpPr>
          <p:cNvPr id="18" name="TextBox 18">
            <a:extLst>
              <a:ext uri="{FF2B5EF4-FFF2-40B4-BE49-F238E27FC236}">
                <a16:creationId xmlns:a16="http://schemas.microsoft.com/office/drawing/2014/main" xmlns="" id="{7A888A96-6627-F0CA-CD96-9AFCFD9E9162}"/>
              </a:ext>
            </a:extLst>
          </p:cNvPr>
          <p:cNvSpPr txBox="1"/>
          <p:nvPr/>
        </p:nvSpPr>
        <p:spPr>
          <a:xfrm>
            <a:off x="4495800" y="2620806"/>
            <a:ext cx="12999140" cy="2769989"/>
          </a:xfrm>
          <a:prstGeom prst="rect">
            <a:avLst/>
          </a:prstGeom>
        </p:spPr>
        <p:txBody>
          <a:bodyPr wrap="square" lIns="0" tIns="0" rIns="0" bIns="0" rtlCol="0" anchor="t">
            <a:spAutoFit/>
          </a:bodyPr>
          <a:lstStyle/>
          <a:p>
            <a:pPr marL="685800" indent="-685800">
              <a:spcBef>
                <a:spcPct val="0"/>
              </a:spcBef>
              <a:buFont typeface="Arial" panose="020B0604020202020204" pitchFamily="34" charset="0"/>
              <a:buChar char="•"/>
            </a:pPr>
            <a:r>
              <a:rPr lang="en-US" sz="4500" dirty="0">
                <a:solidFill>
                  <a:schemeClr val="bg2">
                    <a:lumMod val="25000"/>
                  </a:schemeClr>
                </a:solidFill>
                <a:latin typeface="Times New Roman" panose="02020603050405020304" pitchFamily="18" charset="0"/>
                <a:cs typeface="Times New Roman" panose="02020603050405020304" pitchFamily="18" charset="0"/>
              </a:rPr>
              <a:t>P</a:t>
            </a:r>
            <a:r>
              <a:rPr lang="vi-VN" sz="4500" dirty="0">
                <a:solidFill>
                  <a:schemeClr val="bg2">
                    <a:lumMod val="25000"/>
                  </a:schemeClr>
                </a:solidFill>
                <a:latin typeface="Times New Roman" panose="02020603050405020304" pitchFamily="18" charset="0"/>
                <a:cs typeface="Times New Roman" panose="02020603050405020304" pitchFamily="18" charset="0"/>
              </a:rPr>
              <a:t>hân bổ </a:t>
            </a:r>
            <a:r>
              <a:rPr lang="en-US" sz="4500" dirty="0">
                <a:solidFill>
                  <a:schemeClr val="bg2">
                    <a:lumMod val="25000"/>
                  </a:schemeClr>
                </a:solidFill>
                <a:latin typeface="Times New Roman" panose="02020603050405020304" pitchFamily="18" charset="0"/>
                <a:cs typeface="Times New Roman" panose="02020603050405020304" pitchFamily="18" charset="0"/>
              </a:rPr>
              <a:t>39340 </a:t>
            </a:r>
            <a:r>
              <a:rPr lang="en-US" sz="4500" dirty="0" err="1">
                <a:solidFill>
                  <a:schemeClr val="bg2">
                    <a:lumMod val="25000"/>
                  </a:schemeClr>
                </a:solidFill>
                <a:latin typeface="Times New Roman" panose="02020603050405020304" pitchFamily="18" charset="0"/>
                <a:cs typeface="Times New Roman" panose="02020603050405020304" pitchFamily="18" charset="0"/>
              </a:rPr>
              <a:t>địa</a:t>
            </a:r>
            <a:r>
              <a:rPr lang="en-US" sz="4500" dirty="0">
                <a:solidFill>
                  <a:schemeClr val="bg2">
                    <a:lumMod val="25000"/>
                  </a:schemeClr>
                </a:solidFill>
                <a:latin typeface="Times New Roman" panose="02020603050405020304" pitchFamily="18" charset="0"/>
                <a:cs typeface="Times New Roman" panose="02020603050405020304" pitchFamily="18" charset="0"/>
              </a:rPr>
              <a:t> </a:t>
            </a:r>
            <a:r>
              <a:rPr lang="en-US" sz="4500" dirty="0" err="1">
                <a:solidFill>
                  <a:schemeClr val="bg2">
                    <a:lumMod val="25000"/>
                  </a:schemeClr>
                </a:solidFill>
                <a:latin typeface="Times New Roman" panose="02020603050405020304" pitchFamily="18" charset="0"/>
                <a:cs typeface="Times New Roman" panose="02020603050405020304" pitchFamily="18" charset="0"/>
              </a:rPr>
              <a:t>bàn</a:t>
            </a:r>
            <a:r>
              <a:rPr lang="en-US" sz="4500" dirty="0">
                <a:solidFill>
                  <a:schemeClr val="bg2">
                    <a:lumMod val="25000"/>
                  </a:schemeClr>
                </a:solidFill>
                <a:latin typeface="Times New Roman" panose="02020603050405020304" pitchFamily="18" charset="0"/>
                <a:cs typeface="Times New Roman" panose="02020603050405020304" pitchFamily="18" charset="0"/>
              </a:rPr>
              <a:t> </a:t>
            </a:r>
            <a:r>
              <a:rPr lang="en-US" sz="4500" dirty="0" err="1">
                <a:solidFill>
                  <a:schemeClr val="bg2">
                    <a:lumMod val="25000"/>
                  </a:schemeClr>
                </a:solidFill>
                <a:latin typeface="Times New Roman" panose="02020603050405020304" pitchFamily="18" charset="0"/>
                <a:cs typeface="Times New Roman" panose="02020603050405020304" pitchFamily="18" charset="0"/>
              </a:rPr>
              <a:t>cho</a:t>
            </a:r>
            <a:r>
              <a:rPr lang="en-US" sz="4500" dirty="0">
                <a:solidFill>
                  <a:schemeClr val="bg2">
                    <a:lumMod val="25000"/>
                  </a:schemeClr>
                </a:solidFill>
                <a:latin typeface="Times New Roman" panose="02020603050405020304" pitchFamily="18" charset="0"/>
                <a:cs typeface="Times New Roman" panose="02020603050405020304" pitchFamily="18" charset="0"/>
              </a:rPr>
              <a:t> </a:t>
            </a:r>
            <a:r>
              <a:rPr lang="en-US" sz="4500" dirty="0" err="1">
                <a:solidFill>
                  <a:schemeClr val="bg2">
                    <a:lumMod val="25000"/>
                  </a:schemeClr>
                </a:solidFill>
                <a:latin typeface="Times New Roman" panose="02020603050405020304" pitchFamily="18" charset="0"/>
                <a:cs typeface="Times New Roman" panose="02020603050405020304" pitchFamily="18" charset="0"/>
              </a:rPr>
              <a:t>mỗi</a:t>
            </a:r>
            <a:r>
              <a:rPr lang="en-US" sz="4500" dirty="0">
                <a:solidFill>
                  <a:schemeClr val="bg2">
                    <a:lumMod val="25000"/>
                  </a:schemeClr>
                </a:solidFill>
                <a:latin typeface="Times New Roman" panose="02020603050405020304" pitchFamily="18" charset="0"/>
                <a:cs typeface="Times New Roman" panose="02020603050405020304" pitchFamily="18" charset="0"/>
              </a:rPr>
              <a:t> </a:t>
            </a:r>
            <a:r>
              <a:rPr lang="en-US" sz="4500" dirty="0" err="1">
                <a:solidFill>
                  <a:schemeClr val="bg2">
                    <a:lumMod val="25000"/>
                  </a:schemeClr>
                </a:solidFill>
                <a:latin typeface="Times New Roman" panose="02020603050405020304" pitchFamily="18" charset="0"/>
                <a:cs typeface="Times New Roman" panose="02020603050405020304" pitchFamily="18" charset="0"/>
              </a:rPr>
              <a:t>huyện</a:t>
            </a:r>
            <a:r>
              <a:rPr lang="en-US" sz="4500" dirty="0">
                <a:solidFill>
                  <a:schemeClr val="bg2">
                    <a:lumMod val="25000"/>
                  </a:schemeClr>
                </a:solidFill>
                <a:latin typeface="Times New Roman" panose="02020603050405020304" pitchFamily="18" charset="0"/>
                <a:cs typeface="Times New Roman" panose="02020603050405020304" pitchFamily="18" charset="0"/>
              </a:rPr>
              <a:t>, </a:t>
            </a:r>
            <a:r>
              <a:rPr lang="en-US" sz="4500" dirty="0" err="1">
                <a:solidFill>
                  <a:schemeClr val="bg2">
                    <a:lumMod val="25000"/>
                  </a:schemeClr>
                </a:solidFill>
                <a:latin typeface="Times New Roman" panose="02020603050405020304" pitchFamily="18" charset="0"/>
                <a:cs typeface="Times New Roman" panose="02020603050405020304" pitchFamily="18" charset="0"/>
              </a:rPr>
              <a:t>quận</a:t>
            </a:r>
            <a:r>
              <a:rPr lang="en-US" sz="4500" dirty="0">
                <a:solidFill>
                  <a:schemeClr val="bg2">
                    <a:lumMod val="25000"/>
                  </a:schemeClr>
                </a:solidFill>
                <a:latin typeface="Times New Roman" panose="02020603050405020304" pitchFamily="18" charset="0"/>
                <a:cs typeface="Times New Roman" panose="02020603050405020304" pitchFamily="18" charset="0"/>
              </a:rPr>
              <a:t> </a:t>
            </a:r>
            <a:r>
              <a:rPr lang="en-US" sz="4500" dirty="0" err="1">
                <a:solidFill>
                  <a:schemeClr val="bg2">
                    <a:lumMod val="25000"/>
                  </a:schemeClr>
                </a:solidFill>
                <a:latin typeface="Times New Roman" panose="02020603050405020304" pitchFamily="18" charset="0"/>
                <a:cs typeface="Times New Roman" panose="02020603050405020304" pitchFamily="18" charset="0"/>
              </a:rPr>
              <a:t>theo</a:t>
            </a:r>
            <a:r>
              <a:rPr lang="vi-VN" sz="4500" dirty="0">
                <a:solidFill>
                  <a:schemeClr val="bg2">
                    <a:lumMod val="25000"/>
                  </a:schemeClr>
                </a:solidFill>
                <a:latin typeface="Times New Roman" panose="02020603050405020304" pitchFamily="18" charset="0"/>
                <a:cs typeface="Times New Roman" panose="02020603050405020304" pitchFamily="18" charset="0"/>
              </a:rPr>
              <a:t> </a:t>
            </a:r>
            <a:r>
              <a:rPr lang="en-US" sz="4500" dirty="0" err="1">
                <a:solidFill>
                  <a:schemeClr val="bg2">
                    <a:lumMod val="25000"/>
                  </a:schemeClr>
                </a:solidFill>
                <a:latin typeface="Times New Roman" panose="02020603050405020304" pitchFamily="18" charset="0"/>
                <a:cs typeface="Times New Roman" panose="02020603050405020304" pitchFamily="18" charset="0"/>
              </a:rPr>
              <a:t>phương</a:t>
            </a:r>
            <a:r>
              <a:rPr lang="en-US" sz="4500" dirty="0">
                <a:solidFill>
                  <a:schemeClr val="bg2">
                    <a:lumMod val="25000"/>
                  </a:schemeClr>
                </a:solidFill>
                <a:latin typeface="Times New Roman" panose="02020603050405020304" pitchFamily="18" charset="0"/>
                <a:cs typeface="Times New Roman" panose="02020603050405020304" pitchFamily="18" charset="0"/>
              </a:rPr>
              <a:t> </a:t>
            </a:r>
            <a:r>
              <a:rPr lang="en-US" sz="4500" dirty="0" err="1">
                <a:solidFill>
                  <a:schemeClr val="bg2">
                    <a:lumMod val="25000"/>
                  </a:schemeClr>
                </a:solidFill>
                <a:latin typeface="Times New Roman" panose="02020603050405020304" pitchFamily="18" charset="0"/>
                <a:cs typeface="Times New Roman" panose="02020603050405020304" pitchFamily="18" charset="0"/>
              </a:rPr>
              <a:t>pháp</a:t>
            </a:r>
            <a:r>
              <a:rPr lang="en-US" sz="4500" dirty="0">
                <a:solidFill>
                  <a:schemeClr val="bg2">
                    <a:lumMod val="25000"/>
                  </a:schemeClr>
                </a:solidFill>
                <a:latin typeface="Times New Roman" panose="02020603050405020304" pitchFamily="18" charset="0"/>
                <a:cs typeface="Times New Roman" panose="02020603050405020304" pitchFamily="18" charset="0"/>
              </a:rPr>
              <a:t> </a:t>
            </a:r>
            <a:r>
              <a:rPr lang="en-US" sz="4500" dirty="0" err="1">
                <a:solidFill>
                  <a:schemeClr val="bg2">
                    <a:lumMod val="25000"/>
                  </a:schemeClr>
                </a:solidFill>
                <a:latin typeface="Times New Roman" panose="02020603050405020304" pitchFamily="18" charset="0"/>
                <a:cs typeface="Times New Roman" panose="02020603050405020304" pitchFamily="18" charset="0"/>
              </a:rPr>
              <a:t>xác</a:t>
            </a:r>
            <a:r>
              <a:rPr lang="en-US" sz="4500" dirty="0">
                <a:solidFill>
                  <a:schemeClr val="bg2">
                    <a:lumMod val="25000"/>
                  </a:schemeClr>
                </a:solidFill>
                <a:latin typeface="Times New Roman" panose="02020603050405020304" pitchFamily="18" charset="0"/>
                <a:cs typeface="Times New Roman" panose="02020603050405020304" pitchFamily="18" charset="0"/>
              </a:rPr>
              <a:t> </a:t>
            </a:r>
            <a:r>
              <a:rPr lang="en-US" sz="4500" dirty="0" err="1">
                <a:solidFill>
                  <a:schemeClr val="bg2">
                    <a:lumMod val="25000"/>
                  </a:schemeClr>
                </a:solidFill>
                <a:latin typeface="Times New Roman" panose="02020603050405020304" pitchFamily="18" charset="0"/>
                <a:cs typeface="Times New Roman" panose="02020603050405020304" pitchFamily="18" charset="0"/>
              </a:rPr>
              <a:t>suất</a:t>
            </a:r>
            <a:r>
              <a:rPr lang="en-US" sz="4500" dirty="0">
                <a:solidFill>
                  <a:schemeClr val="bg2">
                    <a:lumMod val="25000"/>
                  </a:schemeClr>
                </a:solidFill>
                <a:latin typeface="Times New Roman" panose="02020603050405020304" pitchFamily="18" charset="0"/>
                <a:cs typeface="Times New Roman" panose="02020603050405020304" pitchFamily="18" charset="0"/>
              </a:rPr>
              <a:t> </a:t>
            </a:r>
            <a:r>
              <a:rPr lang="vi-VN" sz="4500" dirty="0">
                <a:solidFill>
                  <a:schemeClr val="bg2">
                    <a:lumMod val="25000"/>
                  </a:schemeClr>
                </a:solidFill>
                <a:latin typeface="Times New Roman" panose="02020603050405020304" pitchFamily="18" charset="0"/>
                <a:cs typeface="Times New Roman" panose="02020603050405020304" pitchFamily="18" charset="0"/>
              </a:rPr>
              <a:t>tỷ lệ thuận với quy mô hộ</a:t>
            </a:r>
            <a:r>
              <a:rPr lang="en-US" sz="4500" dirty="0">
                <a:solidFill>
                  <a:schemeClr val="bg2">
                    <a:lumMod val="25000"/>
                  </a:schemeClr>
                </a:solidFill>
                <a:latin typeface="Times New Roman" panose="02020603050405020304" pitchFamily="18" charset="0"/>
                <a:cs typeface="Times New Roman" panose="02020603050405020304" pitchFamily="18" charset="0"/>
              </a:rPr>
              <a:t>.</a:t>
            </a:r>
          </a:p>
          <a:p>
            <a:pPr marL="685800" indent="-685800">
              <a:spcBef>
                <a:spcPct val="0"/>
              </a:spcBef>
              <a:buFont typeface="Arial" panose="020B0604020202020204" pitchFamily="34" charset="0"/>
              <a:buChar char="•"/>
            </a:pPr>
            <a:r>
              <a:rPr lang="en-US" sz="4500" dirty="0" err="1">
                <a:solidFill>
                  <a:schemeClr val="bg2">
                    <a:lumMod val="25000"/>
                  </a:schemeClr>
                </a:solidFill>
                <a:latin typeface="Times New Roman" panose="02020603050405020304" pitchFamily="18" charset="0"/>
                <a:cs typeface="Times New Roman" panose="02020603050405020304" pitchFamily="18" charset="0"/>
              </a:rPr>
              <a:t>Nếu</a:t>
            </a:r>
            <a:r>
              <a:rPr lang="en-US" sz="4500" dirty="0">
                <a:solidFill>
                  <a:schemeClr val="bg2">
                    <a:lumMod val="25000"/>
                  </a:schemeClr>
                </a:solidFill>
                <a:latin typeface="Times New Roman" panose="02020603050405020304" pitchFamily="18" charset="0"/>
                <a:cs typeface="Times New Roman" panose="02020603050405020304" pitchFamily="18" charset="0"/>
              </a:rPr>
              <a:t> </a:t>
            </a:r>
            <a:r>
              <a:rPr lang="en-US" sz="4500" dirty="0" err="1">
                <a:solidFill>
                  <a:schemeClr val="bg2">
                    <a:lumMod val="25000"/>
                  </a:schemeClr>
                </a:solidFill>
                <a:latin typeface="Times New Roman" panose="02020603050405020304" pitchFamily="18" charset="0"/>
                <a:cs typeface="Times New Roman" panose="02020603050405020304" pitchFamily="18" charset="0"/>
              </a:rPr>
              <a:t>nhỏ</a:t>
            </a:r>
            <a:r>
              <a:rPr lang="en-US" sz="4500" dirty="0">
                <a:solidFill>
                  <a:schemeClr val="bg2">
                    <a:lumMod val="25000"/>
                  </a:schemeClr>
                </a:solidFill>
                <a:latin typeface="Times New Roman" panose="02020603050405020304" pitchFamily="18" charset="0"/>
                <a:cs typeface="Times New Roman" panose="02020603050405020304" pitchFamily="18" charset="0"/>
              </a:rPr>
              <a:t> </a:t>
            </a:r>
            <a:r>
              <a:rPr lang="en-US" sz="4500" dirty="0" err="1">
                <a:solidFill>
                  <a:schemeClr val="bg2">
                    <a:lumMod val="25000"/>
                  </a:schemeClr>
                </a:solidFill>
                <a:latin typeface="Times New Roman" panose="02020603050405020304" pitchFamily="18" charset="0"/>
                <a:cs typeface="Times New Roman" panose="02020603050405020304" pitchFamily="18" charset="0"/>
              </a:rPr>
              <a:t>hơn</a:t>
            </a:r>
            <a:r>
              <a:rPr lang="en-US" sz="4500" dirty="0">
                <a:solidFill>
                  <a:schemeClr val="bg2">
                    <a:lumMod val="25000"/>
                  </a:schemeClr>
                </a:solidFill>
                <a:latin typeface="Times New Roman" panose="02020603050405020304" pitchFamily="18" charset="0"/>
                <a:cs typeface="Times New Roman" panose="02020603050405020304" pitchFamily="18" charset="0"/>
              </a:rPr>
              <a:t> 24 </a:t>
            </a:r>
            <a:r>
              <a:rPr lang="en-US" sz="4500" dirty="0" err="1">
                <a:solidFill>
                  <a:schemeClr val="bg2">
                    <a:lumMod val="25000"/>
                  </a:schemeClr>
                </a:solidFill>
                <a:latin typeface="Times New Roman" panose="02020603050405020304" pitchFamily="18" charset="0"/>
                <a:cs typeface="Times New Roman" panose="02020603050405020304" pitchFamily="18" charset="0"/>
              </a:rPr>
              <a:t>địa</a:t>
            </a:r>
            <a:r>
              <a:rPr lang="en-US" sz="4500" dirty="0">
                <a:solidFill>
                  <a:schemeClr val="bg2">
                    <a:lumMod val="25000"/>
                  </a:schemeClr>
                </a:solidFill>
                <a:latin typeface="Times New Roman" panose="02020603050405020304" pitchFamily="18" charset="0"/>
                <a:cs typeface="Times New Roman" panose="02020603050405020304" pitchFamily="18" charset="0"/>
              </a:rPr>
              <a:t> </a:t>
            </a:r>
            <a:r>
              <a:rPr lang="en-US" sz="4500" dirty="0" err="1">
                <a:solidFill>
                  <a:schemeClr val="bg2">
                    <a:lumMod val="25000"/>
                  </a:schemeClr>
                </a:solidFill>
                <a:latin typeface="Times New Roman" panose="02020603050405020304" pitchFamily="18" charset="0"/>
                <a:cs typeface="Times New Roman" panose="02020603050405020304" pitchFamily="18" charset="0"/>
              </a:rPr>
              <a:t>bàn</a:t>
            </a:r>
            <a:r>
              <a:rPr lang="en-US" sz="4500" dirty="0">
                <a:solidFill>
                  <a:schemeClr val="bg2">
                    <a:lumMod val="25000"/>
                  </a:schemeClr>
                </a:solidFill>
                <a:latin typeface="Times New Roman" panose="02020603050405020304" pitchFamily="18" charset="0"/>
                <a:cs typeface="Times New Roman" panose="02020603050405020304" pitchFamily="18" charset="0"/>
              </a:rPr>
              <a:t> </a:t>
            </a:r>
            <a:r>
              <a:rPr lang="en-US" sz="4500" dirty="0" err="1">
                <a:solidFill>
                  <a:schemeClr val="bg2">
                    <a:lumMod val="25000"/>
                  </a:schemeClr>
                </a:solidFill>
                <a:latin typeface="Times New Roman" panose="02020603050405020304" pitchFamily="18" charset="0"/>
                <a:cs typeface="Times New Roman" panose="02020603050405020304" pitchFamily="18" charset="0"/>
              </a:rPr>
              <a:t>sẽ</a:t>
            </a:r>
            <a:r>
              <a:rPr lang="en-US" sz="4500" dirty="0">
                <a:solidFill>
                  <a:schemeClr val="bg2">
                    <a:lumMod val="25000"/>
                  </a:schemeClr>
                </a:solidFill>
                <a:latin typeface="Times New Roman" panose="02020603050405020304" pitchFamily="18" charset="0"/>
                <a:cs typeface="Times New Roman" panose="02020603050405020304" pitchFamily="18" charset="0"/>
              </a:rPr>
              <a:t> </a:t>
            </a:r>
            <a:r>
              <a:rPr lang="en-US" sz="4500" dirty="0" err="1">
                <a:solidFill>
                  <a:schemeClr val="bg2">
                    <a:lumMod val="25000"/>
                  </a:schemeClr>
                </a:solidFill>
                <a:latin typeface="Times New Roman" panose="02020603050405020304" pitchFamily="18" charset="0"/>
                <a:cs typeface="Times New Roman" panose="02020603050405020304" pitchFamily="18" charset="0"/>
              </a:rPr>
              <a:t>lấy</a:t>
            </a:r>
            <a:r>
              <a:rPr lang="en-US" sz="4500" dirty="0">
                <a:solidFill>
                  <a:schemeClr val="bg2">
                    <a:lumMod val="25000"/>
                  </a:schemeClr>
                </a:solidFill>
                <a:latin typeface="Times New Roman" panose="02020603050405020304" pitchFamily="18" charset="0"/>
                <a:cs typeface="Times New Roman" panose="02020603050405020304" pitchFamily="18" charset="0"/>
              </a:rPr>
              <a:t> 24; </a:t>
            </a:r>
            <a:r>
              <a:rPr lang="en-US" sz="4500" dirty="0" err="1">
                <a:solidFill>
                  <a:schemeClr val="bg2">
                    <a:lumMod val="25000"/>
                  </a:schemeClr>
                </a:solidFill>
                <a:latin typeface="Times New Roman" panose="02020603050405020304" pitchFamily="18" charset="0"/>
                <a:cs typeface="Times New Roman" panose="02020603050405020304" pitchFamily="18" charset="0"/>
              </a:rPr>
              <a:t>nếu</a:t>
            </a:r>
            <a:r>
              <a:rPr lang="en-US" sz="4500" dirty="0">
                <a:solidFill>
                  <a:schemeClr val="bg2">
                    <a:lumMod val="25000"/>
                  </a:schemeClr>
                </a:solidFill>
                <a:latin typeface="Times New Roman" panose="02020603050405020304" pitchFamily="18" charset="0"/>
                <a:cs typeface="Times New Roman" panose="02020603050405020304" pitchFamily="18" charset="0"/>
              </a:rPr>
              <a:t> </a:t>
            </a:r>
            <a:r>
              <a:rPr lang="en-US" sz="4500" dirty="0" err="1">
                <a:solidFill>
                  <a:schemeClr val="bg2">
                    <a:lumMod val="25000"/>
                  </a:schemeClr>
                </a:solidFill>
                <a:latin typeface="Times New Roman" panose="02020603050405020304" pitchFamily="18" charset="0"/>
                <a:cs typeface="Times New Roman" panose="02020603050405020304" pitchFamily="18" charset="0"/>
              </a:rPr>
              <a:t>lớn</a:t>
            </a:r>
            <a:r>
              <a:rPr lang="en-US" sz="4500" dirty="0">
                <a:solidFill>
                  <a:schemeClr val="bg2">
                    <a:lumMod val="25000"/>
                  </a:schemeClr>
                </a:solidFill>
                <a:latin typeface="Times New Roman" panose="02020603050405020304" pitchFamily="18" charset="0"/>
                <a:cs typeface="Times New Roman" panose="02020603050405020304" pitchFamily="18" charset="0"/>
              </a:rPr>
              <a:t> </a:t>
            </a:r>
            <a:r>
              <a:rPr lang="en-US" sz="4500" dirty="0" err="1">
                <a:solidFill>
                  <a:schemeClr val="bg2">
                    <a:lumMod val="25000"/>
                  </a:schemeClr>
                </a:solidFill>
                <a:latin typeface="Times New Roman" panose="02020603050405020304" pitchFamily="18" charset="0"/>
                <a:cs typeface="Times New Roman" panose="02020603050405020304" pitchFamily="18" charset="0"/>
              </a:rPr>
              <a:t>hơn</a:t>
            </a:r>
            <a:r>
              <a:rPr lang="en-US" sz="4500" dirty="0">
                <a:solidFill>
                  <a:schemeClr val="bg2">
                    <a:lumMod val="25000"/>
                  </a:schemeClr>
                </a:solidFill>
                <a:latin typeface="Times New Roman" panose="02020603050405020304" pitchFamily="18" charset="0"/>
                <a:cs typeface="Times New Roman" panose="02020603050405020304" pitchFamily="18" charset="0"/>
              </a:rPr>
              <a:t> 50% </a:t>
            </a:r>
            <a:r>
              <a:rPr lang="en-US" sz="4500" dirty="0" err="1">
                <a:solidFill>
                  <a:schemeClr val="bg2">
                    <a:lumMod val="25000"/>
                  </a:schemeClr>
                </a:solidFill>
                <a:latin typeface="Times New Roman" panose="02020603050405020304" pitchFamily="18" charset="0"/>
                <a:cs typeface="Times New Roman" panose="02020603050405020304" pitchFamily="18" charset="0"/>
              </a:rPr>
              <a:t>sẽ</a:t>
            </a:r>
            <a:r>
              <a:rPr lang="en-US" sz="4500" dirty="0">
                <a:solidFill>
                  <a:schemeClr val="bg2">
                    <a:lumMod val="25000"/>
                  </a:schemeClr>
                </a:solidFill>
                <a:latin typeface="Times New Roman" panose="02020603050405020304" pitchFamily="18" charset="0"/>
                <a:cs typeface="Times New Roman" panose="02020603050405020304" pitchFamily="18" charset="0"/>
              </a:rPr>
              <a:t> </a:t>
            </a:r>
            <a:r>
              <a:rPr lang="en-US" sz="4500" dirty="0" err="1">
                <a:solidFill>
                  <a:schemeClr val="bg2">
                    <a:lumMod val="25000"/>
                  </a:schemeClr>
                </a:solidFill>
                <a:latin typeface="Times New Roman" panose="02020603050405020304" pitchFamily="18" charset="0"/>
                <a:cs typeface="Times New Roman" panose="02020603050405020304" pitchFamily="18" charset="0"/>
              </a:rPr>
              <a:t>lấy</a:t>
            </a:r>
            <a:r>
              <a:rPr lang="en-US" sz="4500" dirty="0">
                <a:solidFill>
                  <a:schemeClr val="bg2">
                    <a:lumMod val="25000"/>
                  </a:schemeClr>
                </a:solidFill>
                <a:latin typeface="Times New Roman" panose="02020603050405020304" pitchFamily="18" charset="0"/>
                <a:cs typeface="Times New Roman" panose="02020603050405020304" pitchFamily="18" charset="0"/>
              </a:rPr>
              <a:t> 50%</a:t>
            </a:r>
          </a:p>
        </p:txBody>
      </p:sp>
      <p:sp>
        <p:nvSpPr>
          <p:cNvPr id="36" name="TextBox 36">
            <a:extLst>
              <a:ext uri="{FF2B5EF4-FFF2-40B4-BE49-F238E27FC236}">
                <a16:creationId xmlns:a16="http://schemas.microsoft.com/office/drawing/2014/main" xmlns="" id="{73E04911-750D-BEA9-64E9-8EBBD0B33CC7}"/>
              </a:ext>
            </a:extLst>
          </p:cNvPr>
          <p:cNvSpPr txBox="1"/>
          <p:nvPr/>
        </p:nvSpPr>
        <p:spPr>
          <a:xfrm>
            <a:off x="1281545" y="2602922"/>
            <a:ext cx="3138055" cy="628377"/>
          </a:xfrm>
          <a:prstGeom prst="rect">
            <a:avLst/>
          </a:prstGeom>
        </p:spPr>
        <p:txBody>
          <a:bodyPr wrap="square" lIns="0" tIns="0" rIns="0" bIns="0" rtlCol="0" anchor="t">
            <a:spAutoFit/>
          </a:bodyPr>
          <a:lstStyle/>
          <a:p>
            <a:pPr>
              <a:lnSpc>
                <a:spcPts val="4900"/>
              </a:lnSpc>
            </a:pPr>
            <a:r>
              <a:rPr lang="en-US" sz="4400" b="1" dirty="0" err="1">
                <a:solidFill>
                  <a:schemeClr val="bg2">
                    <a:lumMod val="25000"/>
                  </a:schemeClr>
                </a:solidFill>
                <a:latin typeface="Arial" panose="020B0604020202020204" pitchFamily="34" charset="0"/>
                <a:cs typeface="Arial" panose="020B0604020202020204" pitchFamily="34" charset="0"/>
              </a:rPr>
              <a:t>Cấp</a:t>
            </a:r>
            <a:r>
              <a:rPr lang="en-US" sz="4400" b="1" dirty="0">
                <a:solidFill>
                  <a:schemeClr val="bg2">
                    <a:lumMod val="25000"/>
                  </a:schemeClr>
                </a:solidFill>
                <a:latin typeface="Arial" panose="020B0604020202020204" pitchFamily="34" charset="0"/>
                <a:cs typeface="Arial" panose="020B0604020202020204" pitchFamily="34" charset="0"/>
              </a:rPr>
              <a:t> </a:t>
            </a:r>
            <a:r>
              <a:rPr lang="en-US" sz="4400" b="1" dirty="0" err="1">
                <a:solidFill>
                  <a:schemeClr val="bg2">
                    <a:lumMod val="25000"/>
                  </a:schemeClr>
                </a:solidFill>
                <a:latin typeface="Arial" panose="020B0604020202020204" pitchFamily="34" charset="0"/>
                <a:cs typeface="Arial" panose="020B0604020202020204" pitchFamily="34" charset="0"/>
              </a:rPr>
              <a:t>huyện</a:t>
            </a:r>
            <a:endParaRPr lang="en-US" sz="4400" b="1" dirty="0">
              <a:solidFill>
                <a:schemeClr val="bg2">
                  <a:lumMod val="25000"/>
                </a:schemeClr>
              </a:solidFill>
              <a:latin typeface="Arial" panose="020B0604020202020204" pitchFamily="34" charset="0"/>
              <a:cs typeface="Arial" panose="020B0604020202020204" pitchFamily="34" charset="0"/>
            </a:endParaRPr>
          </a:p>
        </p:txBody>
      </p:sp>
      <p:sp>
        <p:nvSpPr>
          <p:cNvPr id="40" name="Title 1">
            <a:extLst>
              <a:ext uri="{FF2B5EF4-FFF2-40B4-BE49-F238E27FC236}">
                <a16:creationId xmlns:a16="http://schemas.microsoft.com/office/drawing/2014/main" xmlns="" id="{5BF35728-AA1E-CE88-FA28-57F71F5CF56A}"/>
              </a:ext>
            </a:extLst>
          </p:cNvPr>
          <p:cNvSpPr txBox="1">
            <a:spLocks/>
          </p:cNvSpPr>
          <p:nvPr/>
        </p:nvSpPr>
        <p:spPr>
          <a:xfrm>
            <a:off x="5848950" y="495300"/>
            <a:ext cx="10610250" cy="1389373"/>
          </a:xfrm>
          <a:prstGeom prst="rect">
            <a:avLst/>
          </a:prstGeom>
        </p:spPr>
        <p:txBody>
          <a:bodyPr>
            <a:normAutofit/>
          </a:bodyPr>
          <a:lstStyle>
            <a:lvl1pPr algn="l" defTabSz="685800" rtl="0" eaLnBrk="1" latinLnBrk="0" hangingPunct="1">
              <a:spcBef>
                <a:spcPct val="0"/>
              </a:spcBef>
              <a:buNone/>
              <a:defRPr sz="7200" kern="1200">
                <a:solidFill>
                  <a:schemeClr val="tx1">
                    <a:lumMod val="85000"/>
                    <a:lumOff val="15000"/>
                  </a:schemeClr>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PHÂN BỔ MẪU</a:t>
            </a:r>
          </a:p>
        </p:txBody>
      </p:sp>
      <p:sp>
        <p:nvSpPr>
          <p:cNvPr id="41" name="TextBox 36">
            <a:extLst>
              <a:ext uri="{FF2B5EF4-FFF2-40B4-BE49-F238E27FC236}">
                <a16:creationId xmlns:a16="http://schemas.microsoft.com/office/drawing/2014/main" xmlns="" id="{F992E4A3-687A-3B87-D55B-D9F9C581291B}"/>
              </a:ext>
            </a:extLst>
          </p:cNvPr>
          <p:cNvSpPr txBox="1"/>
          <p:nvPr/>
        </p:nvSpPr>
        <p:spPr>
          <a:xfrm>
            <a:off x="1281545" y="6075794"/>
            <a:ext cx="2724750" cy="628377"/>
          </a:xfrm>
          <a:prstGeom prst="rect">
            <a:avLst/>
          </a:prstGeom>
        </p:spPr>
        <p:txBody>
          <a:bodyPr wrap="square" lIns="0" tIns="0" rIns="0" bIns="0" rtlCol="0" anchor="t">
            <a:spAutoFit/>
          </a:bodyPr>
          <a:lstStyle/>
          <a:p>
            <a:pPr>
              <a:lnSpc>
                <a:spcPts val="4900"/>
              </a:lnSpc>
            </a:pPr>
            <a:r>
              <a:rPr lang="en-US" sz="4400" b="1" dirty="0" err="1">
                <a:solidFill>
                  <a:schemeClr val="bg2">
                    <a:lumMod val="25000"/>
                  </a:schemeClr>
                </a:solidFill>
                <a:latin typeface="Arial" panose="020B0604020202020204" pitchFamily="34" charset="0"/>
                <a:cs typeface="Arial" panose="020B0604020202020204" pitchFamily="34" charset="0"/>
              </a:rPr>
              <a:t>Cấp</a:t>
            </a:r>
            <a:r>
              <a:rPr lang="en-US" sz="4400" b="1" dirty="0">
                <a:solidFill>
                  <a:schemeClr val="bg2">
                    <a:lumMod val="25000"/>
                  </a:schemeClr>
                </a:solidFill>
                <a:latin typeface="Arial" panose="020B0604020202020204" pitchFamily="34" charset="0"/>
                <a:cs typeface="Arial" panose="020B0604020202020204" pitchFamily="34" charset="0"/>
              </a:rPr>
              <a:t> </a:t>
            </a:r>
            <a:r>
              <a:rPr lang="en-US" sz="4400" b="1" dirty="0" err="1">
                <a:solidFill>
                  <a:schemeClr val="bg2">
                    <a:lumMod val="25000"/>
                  </a:schemeClr>
                </a:solidFill>
                <a:latin typeface="Arial" panose="020B0604020202020204" pitchFamily="34" charset="0"/>
                <a:cs typeface="Arial" panose="020B0604020202020204" pitchFamily="34" charset="0"/>
              </a:rPr>
              <a:t>tỉnh</a:t>
            </a:r>
            <a:endParaRPr lang="en-US" sz="4400" b="1" dirty="0">
              <a:solidFill>
                <a:schemeClr val="bg2">
                  <a:lumMod val="25000"/>
                </a:schemeClr>
              </a:solidFill>
              <a:latin typeface="Arial" panose="020B0604020202020204" pitchFamily="34" charset="0"/>
              <a:cs typeface="Arial" panose="020B0604020202020204" pitchFamily="34" charset="0"/>
            </a:endParaRPr>
          </a:p>
        </p:txBody>
      </p:sp>
      <p:sp>
        <p:nvSpPr>
          <p:cNvPr id="2" name="TextBox 18">
            <a:extLst>
              <a:ext uri="{FF2B5EF4-FFF2-40B4-BE49-F238E27FC236}">
                <a16:creationId xmlns:a16="http://schemas.microsoft.com/office/drawing/2014/main" xmlns="" id="{71B33499-73DA-70C1-9014-2726EBE4352B}"/>
              </a:ext>
            </a:extLst>
          </p:cNvPr>
          <p:cNvSpPr txBox="1"/>
          <p:nvPr/>
        </p:nvSpPr>
        <p:spPr>
          <a:xfrm>
            <a:off x="4495800" y="6075794"/>
            <a:ext cx="12999140" cy="1384995"/>
          </a:xfrm>
          <a:prstGeom prst="rect">
            <a:avLst/>
          </a:prstGeom>
        </p:spPr>
        <p:txBody>
          <a:bodyPr wrap="square" lIns="0" tIns="0" rIns="0" bIns="0" rtlCol="0" anchor="t">
            <a:spAutoFit/>
          </a:bodyPr>
          <a:lstStyle/>
          <a:p>
            <a:pPr marL="685800" indent="-685800">
              <a:spcBef>
                <a:spcPct val="0"/>
              </a:spcBef>
              <a:buFont typeface="Arial" panose="020B0604020202020204" pitchFamily="34" charset="0"/>
              <a:buChar char="•"/>
            </a:pPr>
            <a:r>
              <a:rPr lang="en-US" sz="4500" dirty="0">
                <a:solidFill>
                  <a:schemeClr val="bg2">
                    <a:lumMod val="25000"/>
                  </a:schemeClr>
                </a:solidFill>
                <a:latin typeface="Times New Roman" panose="02020603050405020304" pitchFamily="18" charset="0"/>
                <a:cs typeface="Times New Roman" panose="02020603050405020304" pitchFamily="18" charset="0"/>
              </a:rPr>
              <a:t>P</a:t>
            </a:r>
            <a:r>
              <a:rPr lang="vi-VN" sz="4500" dirty="0">
                <a:solidFill>
                  <a:schemeClr val="bg2">
                    <a:lumMod val="25000"/>
                  </a:schemeClr>
                </a:solidFill>
                <a:latin typeface="Times New Roman" panose="02020603050405020304" pitchFamily="18" charset="0"/>
                <a:cs typeface="Times New Roman" panose="02020603050405020304" pitchFamily="18" charset="0"/>
              </a:rPr>
              <a:t>hân bổ </a:t>
            </a:r>
            <a:r>
              <a:rPr lang="en-US" sz="4500" dirty="0">
                <a:solidFill>
                  <a:schemeClr val="bg2">
                    <a:lumMod val="25000"/>
                  </a:schemeClr>
                </a:solidFill>
                <a:latin typeface="Times New Roman" panose="02020603050405020304" pitchFamily="18" charset="0"/>
                <a:cs typeface="Times New Roman" panose="02020603050405020304" pitchFamily="18" charset="0"/>
              </a:rPr>
              <a:t>12780 </a:t>
            </a:r>
            <a:r>
              <a:rPr lang="en-US" sz="4500" dirty="0" err="1">
                <a:solidFill>
                  <a:schemeClr val="bg2">
                    <a:lumMod val="25000"/>
                  </a:schemeClr>
                </a:solidFill>
                <a:latin typeface="Times New Roman" panose="02020603050405020304" pitchFamily="18" charset="0"/>
                <a:cs typeface="Times New Roman" panose="02020603050405020304" pitchFamily="18" charset="0"/>
              </a:rPr>
              <a:t>địa</a:t>
            </a:r>
            <a:r>
              <a:rPr lang="en-US" sz="4500" dirty="0">
                <a:solidFill>
                  <a:schemeClr val="bg2">
                    <a:lumMod val="25000"/>
                  </a:schemeClr>
                </a:solidFill>
                <a:latin typeface="Times New Roman" panose="02020603050405020304" pitchFamily="18" charset="0"/>
                <a:cs typeface="Times New Roman" panose="02020603050405020304" pitchFamily="18" charset="0"/>
              </a:rPr>
              <a:t> </a:t>
            </a:r>
            <a:r>
              <a:rPr lang="en-US" sz="4500" dirty="0" err="1">
                <a:solidFill>
                  <a:schemeClr val="bg2">
                    <a:lumMod val="25000"/>
                  </a:schemeClr>
                </a:solidFill>
                <a:latin typeface="Times New Roman" panose="02020603050405020304" pitchFamily="18" charset="0"/>
                <a:cs typeface="Times New Roman" panose="02020603050405020304" pitchFamily="18" charset="0"/>
              </a:rPr>
              <a:t>bàn</a:t>
            </a:r>
            <a:r>
              <a:rPr lang="en-US" sz="4500" dirty="0">
                <a:solidFill>
                  <a:schemeClr val="bg2">
                    <a:lumMod val="25000"/>
                  </a:schemeClr>
                </a:solidFill>
                <a:latin typeface="Times New Roman" panose="02020603050405020304" pitchFamily="18" charset="0"/>
                <a:cs typeface="Times New Roman" panose="02020603050405020304" pitchFamily="18" charset="0"/>
              </a:rPr>
              <a:t> </a:t>
            </a:r>
            <a:r>
              <a:rPr lang="en-US" sz="4500" dirty="0" err="1">
                <a:solidFill>
                  <a:schemeClr val="bg2">
                    <a:lumMod val="25000"/>
                  </a:schemeClr>
                </a:solidFill>
                <a:latin typeface="Times New Roman" panose="02020603050405020304" pitchFamily="18" charset="0"/>
                <a:cs typeface="Times New Roman" panose="02020603050405020304" pitchFamily="18" charset="0"/>
              </a:rPr>
              <a:t>cho</a:t>
            </a:r>
            <a:r>
              <a:rPr lang="en-US" sz="4500" dirty="0">
                <a:solidFill>
                  <a:schemeClr val="bg2">
                    <a:lumMod val="25000"/>
                  </a:schemeClr>
                </a:solidFill>
                <a:latin typeface="Times New Roman" panose="02020603050405020304" pitchFamily="18" charset="0"/>
                <a:cs typeface="Times New Roman" panose="02020603050405020304" pitchFamily="18" charset="0"/>
              </a:rPr>
              <a:t> </a:t>
            </a:r>
            <a:r>
              <a:rPr lang="en-US" sz="4500" dirty="0" err="1">
                <a:solidFill>
                  <a:schemeClr val="bg2">
                    <a:lumMod val="25000"/>
                  </a:schemeClr>
                </a:solidFill>
                <a:latin typeface="Times New Roman" panose="02020603050405020304" pitchFamily="18" charset="0"/>
                <a:cs typeface="Times New Roman" panose="02020603050405020304" pitchFamily="18" charset="0"/>
              </a:rPr>
              <a:t>mỗi</a:t>
            </a:r>
            <a:r>
              <a:rPr lang="en-US" sz="4500" dirty="0">
                <a:solidFill>
                  <a:schemeClr val="bg2">
                    <a:lumMod val="25000"/>
                  </a:schemeClr>
                </a:solidFill>
                <a:latin typeface="Times New Roman" panose="02020603050405020304" pitchFamily="18" charset="0"/>
                <a:cs typeface="Times New Roman" panose="02020603050405020304" pitchFamily="18" charset="0"/>
              </a:rPr>
              <a:t> </a:t>
            </a:r>
            <a:r>
              <a:rPr lang="en-US" sz="4500" dirty="0" err="1">
                <a:solidFill>
                  <a:schemeClr val="bg2">
                    <a:lumMod val="25000"/>
                  </a:schemeClr>
                </a:solidFill>
                <a:latin typeface="Times New Roman" panose="02020603050405020304" pitchFamily="18" charset="0"/>
                <a:cs typeface="Times New Roman" panose="02020603050405020304" pitchFamily="18" charset="0"/>
              </a:rPr>
              <a:t>tỉnh</a:t>
            </a:r>
            <a:r>
              <a:rPr lang="en-US" sz="4500" dirty="0">
                <a:solidFill>
                  <a:schemeClr val="bg2">
                    <a:lumMod val="25000"/>
                  </a:schemeClr>
                </a:solidFill>
                <a:latin typeface="Times New Roman" panose="02020603050405020304" pitchFamily="18" charset="0"/>
                <a:cs typeface="Times New Roman" panose="02020603050405020304" pitchFamily="18" charset="0"/>
              </a:rPr>
              <a:t> </a:t>
            </a:r>
            <a:r>
              <a:rPr lang="en-US" sz="4500" dirty="0" err="1">
                <a:solidFill>
                  <a:schemeClr val="bg2">
                    <a:lumMod val="25000"/>
                  </a:schemeClr>
                </a:solidFill>
                <a:latin typeface="Times New Roman" panose="02020603050405020304" pitchFamily="18" charset="0"/>
                <a:cs typeface="Times New Roman" panose="02020603050405020304" pitchFamily="18" charset="0"/>
              </a:rPr>
              <a:t>theo</a:t>
            </a:r>
            <a:r>
              <a:rPr lang="vi-VN" sz="4500" dirty="0">
                <a:solidFill>
                  <a:schemeClr val="bg2">
                    <a:lumMod val="25000"/>
                  </a:schemeClr>
                </a:solidFill>
                <a:latin typeface="Times New Roman" panose="02020603050405020304" pitchFamily="18" charset="0"/>
                <a:cs typeface="Times New Roman" panose="02020603050405020304" pitchFamily="18" charset="0"/>
              </a:rPr>
              <a:t> </a:t>
            </a:r>
            <a:r>
              <a:rPr lang="en-US" sz="4500" dirty="0" err="1">
                <a:solidFill>
                  <a:schemeClr val="bg2">
                    <a:lumMod val="25000"/>
                  </a:schemeClr>
                </a:solidFill>
                <a:latin typeface="Times New Roman" panose="02020603050405020304" pitchFamily="18" charset="0"/>
                <a:cs typeface="Times New Roman" panose="02020603050405020304" pitchFamily="18" charset="0"/>
              </a:rPr>
              <a:t>phương</a:t>
            </a:r>
            <a:r>
              <a:rPr lang="en-US" sz="4500" dirty="0">
                <a:solidFill>
                  <a:schemeClr val="bg2">
                    <a:lumMod val="25000"/>
                  </a:schemeClr>
                </a:solidFill>
                <a:latin typeface="Times New Roman" panose="02020603050405020304" pitchFamily="18" charset="0"/>
                <a:cs typeface="Times New Roman" panose="02020603050405020304" pitchFamily="18" charset="0"/>
              </a:rPr>
              <a:t> </a:t>
            </a:r>
            <a:r>
              <a:rPr lang="en-US" sz="4500" dirty="0" err="1">
                <a:solidFill>
                  <a:schemeClr val="bg2">
                    <a:lumMod val="25000"/>
                  </a:schemeClr>
                </a:solidFill>
                <a:latin typeface="Times New Roman" panose="02020603050405020304" pitchFamily="18" charset="0"/>
                <a:cs typeface="Times New Roman" panose="02020603050405020304" pitchFamily="18" charset="0"/>
              </a:rPr>
              <a:t>pháp</a:t>
            </a:r>
            <a:r>
              <a:rPr lang="en-US" sz="4500" dirty="0">
                <a:solidFill>
                  <a:schemeClr val="bg2">
                    <a:lumMod val="25000"/>
                  </a:schemeClr>
                </a:solidFill>
                <a:latin typeface="Times New Roman" panose="02020603050405020304" pitchFamily="18" charset="0"/>
                <a:cs typeface="Times New Roman" panose="02020603050405020304" pitchFamily="18" charset="0"/>
              </a:rPr>
              <a:t> </a:t>
            </a:r>
            <a:r>
              <a:rPr lang="en-US" sz="4500" dirty="0" err="1">
                <a:solidFill>
                  <a:schemeClr val="bg2">
                    <a:lumMod val="25000"/>
                  </a:schemeClr>
                </a:solidFill>
                <a:latin typeface="Times New Roman" panose="02020603050405020304" pitchFamily="18" charset="0"/>
                <a:cs typeface="Times New Roman" panose="02020603050405020304" pitchFamily="18" charset="0"/>
              </a:rPr>
              <a:t>xác</a:t>
            </a:r>
            <a:r>
              <a:rPr lang="en-US" sz="4500" dirty="0">
                <a:solidFill>
                  <a:schemeClr val="bg2">
                    <a:lumMod val="25000"/>
                  </a:schemeClr>
                </a:solidFill>
                <a:latin typeface="Times New Roman" panose="02020603050405020304" pitchFamily="18" charset="0"/>
                <a:cs typeface="Times New Roman" panose="02020603050405020304" pitchFamily="18" charset="0"/>
              </a:rPr>
              <a:t> </a:t>
            </a:r>
            <a:r>
              <a:rPr lang="en-US" sz="4500" dirty="0" err="1">
                <a:solidFill>
                  <a:schemeClr val="bg2">
                    <a:lumMod val="25000"/>
                  </a:schemeClr>
                </a:solidFill>
                <a:latin typeface="Times New Roman" panose="02020603050405020304" pitchFamily="18" charset="0"/>
                <a:cs typeface="Times New Roman" panose="02020603050405020304" pitchFamily="18" charset="0"/>
              </a:rPr>
              <a:t>suất</a:t>
            </a:r>
            <a:r>
              <a:rPr lang="en-US" sz="4500" dirty="0">
                <a:solidFill>
                  <a:schemeClr val="bg2">
                    <a:lumMod val="25000"/>
                  </a:schemeClr>
                </a:solidFill>
                <a:latin typeface="Times New Roman" panose="02020603050405020304" pitchFamily="18" charset="0"/>
                <a:cs typeface="Times New Roman" panose="02020603050405020304" pitchFamily="18" charset="0"/>
              </a:rPr>
              <a:t> </a:t>
            </a:r>
            <a:r>
              <a:rPr lang="vi-VN" sz="4500" dirty="0">
                <a:solidFill>
                  <a:schemeClr val="bg2">
                    <a:lumMod val="25000"/>
                  </a:schemeClr>
                </a:solidFill>
                <a:latin typeface="Times New Roman" panose="02020603050405020304" pitchFamily="18" charset="0"/>
                <a:cs typeface="Times New Roman" panose="02020603050405020304" pitchFamily="18" charset="0"/>
              </a:rPr>
              <a:t>tỷ lệ thuận với quy mô hộ</a:t>
            </a:r>
            <a:endParaRPr lang="en-US" sz="45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3" name="TextBox 36">
            <a:extLst>
              <a:ext uri="{FF2B5EF4-FFF2-40B4-BE49-F238E27FC236}">
                <a16:creationId xmlns:a16="http://schemas.microsoft.com/office/drawing/2014/main" xmlns="" id="{9BCC4C2F-8AFE-AE9D-EF60-F8A73A442005}"/>
              </a:ext>
            </a:extLst>
          </p:cNvPr>
          <p:cNvSpPr txBox="1"/>
          <p:nvPr/>
        </p:nvSpPr>
        <p:spPr>
          <a:xfrm>
            <a:off x="4724401" y="8477523"/>
            <a:ext cx="9753600" cy="628377"/>
          </a:xfrm>
          <a:prstGeom prst="rect">
            <a:avLst/>
          </a:prstGeom>
        </p:spPr>
        <p:txBody>
          <a:bodyPr wrap="square" lIns="0" tIns="0" rIns="0" bIns="0" rtlCol="0" anchor="t">
            <a:spAutoFit/>
          </a:bodyPr>
          <a:lstStyle/>
          <a:p>
            <a:pPr>
              <a:lnSpc>
                <a:spcPts val="4900"/>
              </a:lnSpc>
            </a:pPr>
            <a:r>
              <a:rPr lang="en-US" sz="4400" b="1" dirty="0" err="1">
                <a:solidFill>
                  <a:schemeClr val="bg2">
                    <a:lumMod val="25000"/>
                  </a:schemeClr>
                </a:solidFill>
                <a:latin typeface="Arial" panose="020B0604020202020204" pitchFamily="34" charset="0"/>
                <a:cs typeface="Arial" panose="020B0604020202020204" pitchFamily="34" charset="0"/>
              </a:rPr>
              <a:t>Mỗi</a:t>
            </a:r>
            <a:r>
              <a:rPr lang="en-US" sz="4400" b="1" dirty="0">
                <a:solidFill>
                  <a:schemeClr val="bg2">
                    <a:lumMod val="25000"/>
                  </a:schemeClr>
                </a:solidFill>
                <a:latin typeface="Arial" panose="020B0604020202020204" pitchFamily="34" charset="0"/>
                <a:cs typeface="Arial" panose="020B0604020202020204" pitchFamily="34" charset="0"/>
              </a:rPr>
              <a:t> </a:t>
            </a:r>
            <a:r>
              <a:rPr lang="en-US" sz="4400" b="1" dirty="0" err="1">
                <a:solidFill>
                  <a:schemeClr val="bg2">
                    <a:lumMod val="25000"/>
                  </a:schemeClr>
                </a:solidFill>
                <a:latin typeface="Arial" panose="020B0604020202020204" pitchFamily="34" charset="0"/>
                <a:cs typeface="Arial" panose="020B0604020202020204" pitchFamily="34" charset="0"/>
              </a:rPr>
              <a:t>địa</a:t>
            </a:r>
            <a:r>
              <a:rPr lang="en-US" sz="4400" b="1" dirty="0">
                <a:solidFill>
                  <a:schemeClr val="bg2">
                    <a:lumMod val="25000"/>
                  </a:schemeClr>
                </a:solidFill>
                <a:latin typeface="Arial" panose="020B0604020202020204" pitchFamily="34" charset="0"/>
                <a:cs typeface="Arial" panose="020B0604020202020204" pitchFamily="34" charset="0"/>
              </a:rPr>
              <a:t> </a:t>
            </a:r>
            <a:r>
              <a:rPr lang="en-US" sz="4400" b="1" dirty="0" err="1">
                <a:solidFill>
                  <a:schemeClr val="bg2">
                    <a:lumMod val="25000"/>
                  </a:schemeClr>
                </a:solidFill>
                <a:latin typeface="Arial" panose="020B0604020202020204" pitchFamily="34" charset="0"/>
                <a:cs typeface="Arial" panose="020B0604020202020204" pitchFamily="34" charset="0"/>
              </a:rPr>
              <a:t>bàn</a:t>
            </a:r>
            <a:r>
              <a:rPr lang="en-US" sz="4400" b="1" dirty="0">
                <a:solidFill>
                  <a:schemeClr val="bg2">
                    <a:lumMod val="25000"/>
                  </a:schemeClr>
                </a:solidFill>
                <a:latin typeface="Arial" panose="020B0604020202020204" pitchFamily="34" charset="0"/>
                <a:cs typeface="Arial" panose="020B0604020202020204" pitchFamily="34" charset="0"/>
              </a:rPr>
              <a:t> </a:t>
            </a:r>
            <a:r>
              <a:rPr lang="en-US" sz="4400" b="1" dirty="0" err="1">
                <a:solidFill>
                  <a:schemeClr val="bg2">
                    <a:lumMod val="25000"/>
                  </a:schemeClr>
                </a:solidFill>
                <a:latin typeface="Arial" panose="020B0604020202020204" pitchFamily="34" charset="0"/>
                <a:cs typeface="Arial" panose="020B0604020202020204" pitchFamily="34" charset="0"/>
              </a:rPr>
              <a:t>chọn</a:t>
            </a:r>
            <a:r>
              <a:rPr lang="en-US" sz="4400" b="1" dirty="0">
                <a:solidFill>
                  <a:schemeClr val="bg2">
                    <a:lumMod val="25000"/>
                  </a:schemeClr>
                </a:solidFill>
                <a:latin typeface="Arial" panose="020B0604020202020204" pitchFamily="34" charset="0"/>
                <a:cs typeface="Arial" panose="020B0604020202020204" pitchFamily="34" charset="0"/>
              </a:rPr>
              <a:t> 30 </a:t>
            </a:r>
            <a:r>
              <a:rPr lang="en-US" sz="4400" b="1" dirty="0" err="1">
                <a:solidFill>
                  <a:schemeClr val="bg2">
                    <a:lumMod val="25000"/>
                  </a:schemeClr>
                </a:solidFill>
                <a:latin typeface="Arial" panose="020B0604020202020204" pitchFamily="34" charset="0"/>
                <a:cs typeface="Arial" panose="020B0604020202020204" pitchFamily="34" charset="0"/>
              </a:rPr>
              <a:t>hộ</a:t>
            </a:r>
            <a:r>
              <a:rPr lang="en-US" sz="4400" b="1" dirty="0">
                <a:solidFill>
                  <a:schemeClr val="bg2">
                    <a:lumMod val="25000"/>
                  </a:schemeClr>
                </a:solidFill>
                <a:latin typeface="Arial" panose="020B0604020202020204" pitchFamily="34" charset="0"/>
                <a:cs typeface="Arial" panose="020B0604020202020204" pitchFamily="34" charset="0"/>
              </a:rPr>
              <a:t> để </a:t>
            </a:r>
            <a:r>
              <a:rPr lang="en-US" sz="4400" b="1" dirty="0" err="1">
                <a:solidFill>
                  <a:schemeClr val="bg2">
                    <a:lumMod val="25000"/>
                  </a:schemeClr>
                </a:solidFill>
                <a:latin typeface="Arial" panose="020B0604020202020204" pitchFamily="34" charset="0"/>
                <a:cs typeface="Arial" panose="020B0604020202020204" pitchFamily="34" charset="0"/>
              </a:rPr>
              <a:t>điều</a:t>
            </a:r>
            <a:r>
              <a:rPr lang="en-US" sz="4400" b="1" dirty="0">
                <a:solidFill>
                  <a:schemeClr val="bg2">
                    <a:lumMod val="25000"/>
                  </a:schemeClr>
                </a:solidFill>
                <a:latin typeface="Arial" panose="020B0604020202020204" pitchFamily="34" charset="0"/>
                <a:cs typeface="Arial" panose="020B0604020202020204" pitchFamily="34" charset="0"/>
              </a:rPr>
              <a:t> tra</a:t>
            </a:r>
          </a:p>
        </p:txBody>
      </p:sp>
    </p:spTree>
    <p:extLst>
      <p:ext uri="{BB962C8B-B14F-4D97-AF65-F5344CB8AC3E}">
        <p14:creationId xmlns:p14="http://schemas.microsoft.com/office/powerpoint/2010/main" val="4148527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52D8666-4083-3E07-F432-98E8DE68172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xmlns="" id="{5D6DE689-582D-67B6-5567-675B3483033D}"/>
              </a:ext>
            </a:extLst>
          </p:cNvPr>
          <p:cNvSpPr>
            <a:spLocks noGrp="1"/>
          </p:cNvSpPr>
          <p:nvPr>
            <p:ph type="title"/>
          </p:nvPr>
        </p:nvSpPr>
        <p:spPr>
          <a:xfrm>
            <a:off x="3886200" y="342900"/>
            <a:ext cx="13367531" cy="1295399"/>
          </a:xfrm>
        </p:spPr>
        <p:txBody>
          <a:bodyPr>
            <a:normAutofit/>
          </a:bodyPr>
          <a:lstStyle/>
          <a:p>
            <a:r>
              <a:rPr lang="en-US" b="1" dirty="0">
                <a:solidFill>
                  <a:schemeClr val="bg2">
                    <a:lumMod val="25000"/>
                  </a:schemeClr>
                </a:solidFill>
              </a:rPr>
              <a:t>PHIẾU </a:t>
            </a:r>
            <a:r>
              <a:rPr lang="en-US" sz="7200" b="1" dirty="0">
                <a:solidFill>
                  <a:schemeClr val="bg2">
                    <a:lumMod val="25000"/>
                  </a:schemeClr>
                </a:solidFill>
                <a:latin typeface="Times New Roman" panose="02020603050405020304" pitchFamily="18" charset="0"/>
                <a:cs typeface="Times New Roman" panose="02020603050405020304" pitchFamily="18" charset="0"/>
              </a:rPr>
              <a:t>ĐIỀU TRA</a:t>
            </a:r>
            <a:endParaRPr lang="en-US" dirty="0"/>
          </a:p>
        </p:txBody>
      </p:sp>
      <p:sp>
        <p:nvSpPr>
          <p:cNvPr id="5" name="Content Placeholder 4">
            <a:extLst>
              <a:ext uri="{FF2B5EF4-FFF2-40B4-BE49-F238E27FC236}">
                <a16:creationId xmlns:a16="http://schemas.microsoft.com/office/drawing/2014/main" xmlns="" id="{80623F78-77C8-481E-C9AD-07AEAD5601D2}"/>
              </a:ext>
            </a:extLst>
          </p:cNvPr>
          <p:cNvSpPr>
            <a:spLocks noGrp="1"/>
          </p:cNvSpPr>
          <p:nvPr>
            <p:ph idx="1"/>
          </p:nvPr>
        </p:nvSpPr>
        <p:spPr>
          <a:xfrm>
            <a:off x="2971800" y="1638299"/>
            <a:ext cx="14935200" cy="8458201"/>
          </a:xfrm>
        </p:spPr>
        <p:txBody>
          <a:bodyPr>
            <a:noAutofit/>
          </a:bodyPr>
          <a:lstStyle/>
          <a:p>
            <a:pPr>
              <a:lnSpc>
                <a:spcPct val="100000"/>
              </a:lnSpc>
            </a:pPr>
            <a:r>
              <a:rPr lang="vi-VN" sz="4500" dirty="0"/>
              <a:t>PHIẾU 01/DSGK-BK:</a:t>
            </a:r>
            <a:r>
              <a:rPr lang="en-US" sz="4500" dirty="0"/>
              <a:t> </a:t>
            </a:r>
            <a:r>
              <a:rPr lang="vi-VN" sz="4500" dirty="0"/>
              <a:t>Thu thập thông tin lập bảng kê hộ</a:t>
            </a:r>
          </a:p>
          <a:p>
            <a:pPr>
              <a:lnSpc>
                <a:spcPct val="100000"/>
              </a:lnSpc>
            </a:pPr>
            <a:r>
              <a:rPr lang="vi-VN" sz="4500" dirty="0"/>
              <a:t>PHIẾU 02/DSGK-PN</a:t>
            </a:r>
            <a:r>
              <a:rPr lang="en-US" sz="4500" dirty="0"/>
              <a:t>:</a:t>
            </a:r>
            <a:r>
              <a:rPr lang="vi-VN" sz="4500" dirty="0"/>
              <a:t>Thu thập thông tin</a:t>
            </a:r>
            <a:r>
              <a:rPr lang="en-US" sz="4500" dirty="0"/>
              <a:t> </a:t>
            </a:r>
            <a:r>
              <a:rPr lang="en-US" sz="4500" dirty="0" err="1"/>
              <a:t>về</a:t>
            </a:r>
            <a:r>
              <a:rPr lang="en-US" sz="4500" dirty="0"/>
              <a:t> </a:t>
            </a:r>
            <a:r>
              <a:rPr lang="vi-VN" sz="4500" dirty="0"/>
              <a:t>nhân khẩu học</a:t>
            </a:r>
            <a:r>
              <a:rPr lang="en-US" sz="4500" dirty="0"/>
              <a:t>,</a:t>
            </a:r>
            <a:r>
              <a:rPr lang="vi-VN" sz="4500" dirty="0"/>
              <a:t> di cư, người chết và </a:t>
            </a:r>
            <a:r>
              <a:rPr lang="en-US" sz="4500" dirty="0" err="1"/>
              <a:t>thông</a:t>
            </a:r>
            <a:r>
              <a:rPr lang="en-US" sz="4500" dirty="0"/>
              <a:t> tin </a:t>
            </a:r>
            <a:r>
              <a:rPr lang="en-US" sz="4500" dirty="0" err="1"/>
              <a:t>về</a:t>
            </a:r>
            <a:r>
              <a:rPr lang="en-US" sz="4500" dirty="0"/>
              <a:t> </a:t>
            </a:r>
            <a:r>
              <a:rPr lang="vi-VN" sz="4500" dirty="0"/>
              <a:t>nhà ở của hộ</a:t>
            </a:r>
            <a:r>
              <a:rPr lang="en-US" sz="4500" dirty="0"/>
              <a:t> (</a:t>
            </a:r>
            <a:r>
              <a:rPr lang="en-US" sz="4500" dirty="0" err="1"/>
              <a:t>áp</a:t>
            </a:r>
            <a:r>
              <a:rPr lang="en-US" sz="4500" dirty="0"/>
              <a:t> </a:t>
            </a:r>
            <a:r>
              <a:rPr lang="en-US" sz="4500" dirty="0" err="1"/>
              <a:t>dụng</a:t>
            </a:r>
            <a:r>
              <a:rPr lang="en-US" sz="4500" dirty="0"/>
              <a:t> </a:t>
            </a:r>
            <a:r>
              <a:rPr lang="en-US" sz="4500" dirty="0" err="1"/>
              <a:t>cho</a:t>
            </a:r>
            <a:r>
              <a:rPr lang="en-US" sz="4500" dirty="0"/>
              <a:t> 26.560 </a:t>
            </a:r>
            <a:r>
              <a:rPr lang="en-US" sz="4500" dirty="0" err="1"/>
              <a:t>địa</a:t>
            </a:r>
            <a:r>
              <a:rPr lang="en-US" sz="4500" dirty="0"/>
              <a:t> </a:t>
            </a:r>
            <a:r>
              <a:rPr lang="en-US" sz="4500" dirty="0" err="1"/>
              <a:t>bàn</a:t>
            </a:r>
            <a:r>
              <a:rPr lang="en-US" sz="4500" dirty="0"/>
              <a:t> </a:t>
            </a:r>
            <a:r>
              <a:rPr lang="en-US" sz="4500" dirty="0" err="1"/>
              <a:t>mẫu</a:t>
            </a:r>
            <a:r>
              <a:rPr lang="en-US" sz="4500" dirty="0"/>
              <a:t> </a:t>
            </a:r>
            <a:r>
              <a:rPr lang="en-US" sz="4500" dirty="0" err="1"/>
              <a:t>cấp</a:t>
            </a:r>
            <a:r>
              <a:rPr lang="en-US" sz="4500" dirty="0"/>
              <a:t> </a:t>
            </a:r>
            <a:r>
              <a:rPr lang="en-US" sz="4500" dirty="0" err="1"/>
              <a:t>huyện</a:t>
            </a:r>
            <a:r>
              <a:rPr lang="en-US" sz="4500" dirty="0"/>
              <a:t>)</a:t>
            </a:r>
            <a:endParaRPr lang="vi-VN" sz="4500" dirty="0"/>
          </a:p>
          <a:p>
            <a:pPr>
              <a:lnSpc>
                <a:spcPct val="100000"/>
              </a:lnSpc>
            </a:pPr>
            <a:r>
              <a:rPr lang="vi-VN" sz="4500" dirty="0"/>
              <a:t>PHIẾU 03/DSGK-PD</a:t>
            </a:r>
            <a:r>
              <a:rPr lang="en-US" sz="4500" dirty="0"/>
              <a:t>: T</a:t>
            </a:r>
            <a:r>
              <a:rPr lang="vi-VN" sz="4500" dirty="0"/>
              <a:t>hu thập thông tin về nhân khẩu học</a:t>
            </a:r>
            <a:r>
              <a:rPr lang="en-US" sz="4500" dirty="0"/>
              <a:t>,</a:t>
            </a:r>
            <a:r>
              <a:rPr lang="vi-VN" sz="4500" dirty="0"/>
              <a:t> di cư, người chết</a:t>
            </a:r>
            <a:r>
              <a:rPr lang="en-US" sz="4500" dirty="0"/>
              <a:t>,</a:t>
            </a:r>
            <a:r>
              <a:rPr lang="vi-VN" sz="4500" dirty="0"/>
              <a:t> tình trạng hôn nhân, lịch sử sinh</a:t>
            </a:r>
            <a:r>
              <a:rPr lang="en-US" sz="4500" dirty="0"/>
              <a:t>, </a:t>
            </a:r>
            <a:r>
              <a:rPr lang="vi-VN" sz="4500" dirty="0"/>
              <a:t>giáo dục</a:t>
            </a:r>
            <a:r>
              <a:rPr lang="en-US" sz="4500" dirty="0"/>
              <a:t>,</a:t>
            </a:r>
            <a:r>
              <a:rPr lang="vi-VN" sz="4500" dirty="0"/>
              <a:t> </a:t>
            </a:r>
            <a:r>
              <a:rPr lang="en-US" sz="4500" dirty="0" err="1"/>
              <a:t>thông</a:t>
            </a:r>
            <a:r>
              <a:rPr lang="en-US" sz="4500" dirty="0"/>
              <a:t> tin </a:t>
            </a:r>
            <a:r>
              <a:rPr lang="en-US" sz="4500" dirty="0" err="1"/>
              <a:t>về</a:t>
            </a:r>
            <a:r>
              <a:rPr lang="en-US" sz="4500" dirty="0"/>
              <a:t> </a:t>
            </a:r>
            <a:r>
              <a:rPr lang="vi-VN" sz="4500" dirty="0"/>
              <a:t>nhà ở và điều kiện sống của hộ</a:t>
            </a:r>
            <a:r>
              <a:rPr lang="en-US" sz="4500" dirty="0"/>
              <a:t> (</a:t>
            </a:r>
            <a:r>
              <a:rPr lang="en-US" sz="4500" dirty="0" err="1"/>
              <a:t>áp</a:t>
            </a:r>
            <a:r>
              <a:rPr lang="en-US" sz="4500" dirty="0"/>
              <a:t> </a:t>
            </a:r>
            <a:r>
              <a:rPr lang="en-US" sz="4500" dirty="0" err="1"/>
              <a:t>dụng</a:t>
            </a:r>
            <a:r>
              <a:rPr lang="en-US" sz="4500" dirty="0"/>
              <a:t> </a:t>
            </a:r>
            <a:r>
              <a:rPr lang="en-US" sz="4500" dirty="0" err="1"/>
              <a:t>cho</a:t>
            </a:r>
            <a:r>
              <a:rPr lang="en-US" sz="4500" dirty="0"/>
              <a:t> 12.780 </a:t>
            </a:r>
            <a:r>
              <a:rPr lang="en-US" sz="4500" dirty="0" err="1"/>
              <a:t>địa</a:t>
            </a:r>
            <a:r>
              <a:rPr lang="en-US" sz="4500" dirty="0"/>
              <a:t> </a:t>
            </a:r>
            <a:r>
              <a:rPr lang="en-US" sz="4500" dirty="0" err="1"/>
              <a:t>bàn</a:t>
            </a:r>
            <a:r>
              <a:rPr lang="en-US" sz="4500" dirty="0"/>
              <a:t> </a:t>
            </a:r>
            <a:r>
              <a:rPr lang="en-US" sz="4500" dirty="0" err="1"/>
              <a:t>mẫu</a:t>
            </a:r>
            <a:r>
              <a:rPr lang="en-US" sz="4500" dirty="0"/>
              <a:t> </a:t>
            </a:r>
            <a:r>
              <a:rPr lang="en-US" sz="4500" dirty="0" err="1"/>
              <a:t>cấp</a:t>
            </a:r>
            <a:r>
              <a:rPr lang="en-US" sz="4500" dirty="0"/>
              <a:t> </a:t>
            </a:r>
            <a:r>
              <a:rPr lang="en-US" sz="4500" dirty="0" err="1"/>
              <a:t>tỉnh</a:t>
            </a:r>
            <a:r>
              <a:rPr lang="en-US" sz="4500" dirty="0"/>
              <a:t>)</a:t>
            </a:r>
          </a:p>
          <a:p>
            <a:pPr>
              <a:lnSpc>
                <a:spcPct val="100000"/>
              </a:lnSpc>
            </a:pPr>
            <a:r>
              <a:rPr lang="en-US" sz="4500" dirty="0" err="1"/>
              <a:t>Ngoài</a:t>
            </a:r>
            <a:r>
              <a:rPr lang="en-US" sz="4500" dirty="0"/>
              <a:t> </a:t>
            </a:r>
            <a:r>
              <a:rPr lang="en-US" sz="4500" dirty="0" err="1"/>
              <a:t>ra</a:t>
            </a:r>
            <a:r>
              <a:rPr lang="en-US" sz="4500" dirty="0"/>
              <a:t> </a:t>
            </a:r>
            <a:r>
              <a:rPr lang="en-US" sz="4500" dirty="0" err="1"/>
              <a:t>còn</a:t>
            </a:r>
            <a:r>
              <a:rPr lang="en-US" sz="4500" dirty="0"/>
              <a:t> </a:t>
            </a:r>
            <a:r>
              <a:rPr lang="en-US" sz="4500" dirty="0" err="1"/>
              <a:t>sử</a:t>
            </a:r>
            <a:r>
              <a:rPr lang="en-US" sz="4500" dirty="0"/>
              <a:t> </a:t>
            </a:r>
            <a:r>
              <a:rPr lang="en-US" sz="4500" dirty="0" err="1"/>
              <a:t>dụng</a:t>
            </a:r>
            <a:r>
              <a:rPr lang="en-US" sz="4500" dirty="0"/>
              <a:t> </a:t>
            </a:r>
            <a:r>
              <a:rPr lang="en-US" sz="4500" dirty="0" err="1"/>
              <a:t>phiếu</a:t>
            </a:r>
            <a:r>
              <a:rPr lang="en-US" sz="4500" dirty="0"/>
              <a:t> </a:t>
            </a:r>
            <a:r>
              <a:rPr lang="en-US" sz="4500" dirty="0" err="1"/>
              <a:t>thu</a:t>
            </a:r>
            <a:r>
              <a:rPr lang="en-US" sz="4500" dirty="0"/>
              <a:t> </a:t>
            </a:r>
            <a:r>
              <a:rPr lang="en-US" sz="4500" dirty="0" err="1"/>
              <a:t>gọn</a:t>
            </a:r>
            <a:r>
              <a:rPr lang="en-US" sz="4500" dirty="0"/>
              <a:t> </a:t>
            </a:r>
            <a:r>
              <a:rPr lang="en-US" sz="4500" dirty="0" err="1"/>
              <a:t>áp</a:t>
            </a:r>
            <a:r>
              <a:rPr lang="en-US" sz="4500" dirty="0"/>
              <a:t> </a:t>
            </a:r>
            <a:r>
              <a:rPr lang="en-US" sz="4500" dirty="0" err="1"/>
              <a:t>dụng</a:t>
            </a:r>
            <a:r>
              <a:rPr lang="en-US" sz="4500" dirty="0"/>
              <a:t> </a:t>
            </a:r>
            <a:r>
              <a:rPr lang="en-US" sz="4500" dirty="0" err="1"/>
              <a:t>đối</a:t>
            </a:r>
            <a:r>
              <a:rPr lang="en-US" sz="4500" dirty="0"/>
              <a:t> </a:t>
            </a:r>
            <a:r>
              <a:rPr lang="en-US" sz="4500" dirty="0" err="1"/>
              <a:t>với</a:t>
            </a:r>
            <a:r>
              <a:rPr lang="en-US" sz="4500" dirty="0"/>
              <a:t> </a:t>
            </a:r>
            <a:r>
              <a:rPr lang="en-US" sz="4500" dirty="0" err="1"/>
              <a:t>hộ</a:t>
            </a:r>
            <a:r>
              <a:rPr lang="en-US" sz="4500" dirty="0"/>
              <a:t> </a:t>
            </a:r>
            <a:r>
              <a:rPr lang="en-US" sz="4500" dirty="0" err="1"/>
              <a:t>người</a:t>
            </a:r>
            <a:r>
              <a:rPr lang="en-US" sz="4500" dirty="0"/>
              <a:t> </a:t>
            </a:r>
            <a:r>
              <a:rPr lang="en-US" sz="4500" dirty="0" err="1"/>
              <a:t>nước</a:t>
            </a:r>
            <a:r>
              <a:rPr lang="en-US" sz="4500" dirty="0"/>
              <a:t> </a:t>
            </a:r>
            <a:r>
              <a:rPr lang="en-US" sz="4500" dirty="0" err="1"/>
              <a:t>ngoài</a:t>
            </a:r>
            <a:endParaRPr lang="vi-VN" sz="4500" dirty="0"/>
          </a:p>
          <a:p>
            <a:pPr>
              <a:lnSpc>
                <a:spcPct val="100000"/>
              </a:lnSpc>
            </a:pPr>
            <a:endParaRPr lang="vi-VN" sz="4500" dirty="0"/>
          </a:p>
          <a:p>
            <a:pPr>
              <a:lnSpc>
                <a:spcPct val="100000"/>
              </a:lnSpc>
            </a:pPr>
            <a:endParaRPr lang="vi-VN" sz="4500" dirty="0"/>
          </a:p>
          <a:p>
            <a:pPr>
              <a:lnSpc>
                <a:spcPct val="100000"/>
              </a:lnSpc>
            </a:pPr>
            <a:endParaRPr lang="vi-VN" sz="4500" dirty="0"/>
          </a:p>
          <a:p>
            <a:pPr>
              <a:lnSpc>
                <a:spcPct val="100000"/>
              </a:lnSpc>
            </a:pPr>
            <a:endParaRPr lang="en-US" sz="4500" dirty="0"/>
          </a:p>
        </p:txBody>
      </p:sp>
    </p:spTree>
    <p:extLst>
      <p:ext uri="{BB962C8B-B14F-4D97-AF65-F5344CB8AC3E}">
        <p14:creationId xmlns:p14="http://schemas.microsoft.com/office/powerpoint/2010/main" val="1218507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C4739FD-BE42-37CF-509A-D6122C02215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xmlns="" id="{4D3E5F31-6EFF-F42A-E9E1-526AB1109D73}"/>
              </a:ext>
            </a:extLst>
          </p:cNvPr>
          <p:cNvSpPr>
            <a:spLocks noGrp="1"/>
          </p:cNvSpPr>
          <p:nvPr>
            <p:ph type="title"/>
          </p:nvPr>
        </p:nvSpPr>
        <p:spPr>
          <a:xfrm>
            <a:off x="3886200" y="342900"/>
            <a:ext cx="13367531" cy="1295399"/>
          </a:xfrm>
        </p:spPr>
        <p:txBody>
          <a:bodyPr>
            <a:normAutofit/>
          </a:bodyPr>
          <a:lstStyle/>
          <a:p>
            <a:r>
              <a:rPr lang="en-US" b="1" dirty="0">
                <a:solidFill>
                  <a:schemeClr val="bg2">
                    <a:lumMod val="25000"/>
                  </a:schemeClr>
                </a:solidFill>
              </a:rPr>
              <a:t>PHIẾU </a:t>
            </a:r>
            <a:r>
              <a:rPr lang="en-US" sz="7200" b="1" dirty="0">
                <a:solidFill>
                  <a:schemeClr val="bg2">
                    <a:lumMod val="25000"/>
                  </a:schemeClr>
                </a:solidFill>
                <a:latin typeface="Times New Roman" panose="02020603050405020304" pitchFamily="18" charset="0"/>
                <a:cs typeface="Times New Roman" panose="02020603050405020304" pitchFamily="18" charset="0"/>
              </a:rPr>
              <a:t>ĐIỀU TRA (</a:t>
            </a:r>
            <a:r>
              <a:rPr lang="en-US" sz="7200" b="1" dirty="0" err="1">
                <a:solidFill>
                  <a:schemeClr val="bg2">
                    <a:lumMod val="25000"/>
                  </a:schemeClr>
                </a:solidFill>
                <a:latin typeface="Times New Roman" panose="02020603050405020304" pitchFamily="18" charset="0"/>
                <a:cs typeface="Times New Roman" panose="02020603050405020304" pitchFamily="18" charset="0"/>
              </a:rPr>
              <a:t>tiếp</a:t>
            </a:r>
            <a:r>
              <a:rPr lang="en-US" sz="7200" b="1" dirty="0">
                <a:solidFill>
                  <a:schemeClr val="bg2">
                    <a:lumMod val="25000"/>
                  </a:schemeClr>
                </a:solidFill>
                <a:latin typeface="Times New Roman" panose="02020603050405020304" pitchFamily="18" charset="0"/>
                <a:cs typeface="Times New Roman" panose="02020603050405020304" pitchFamily="18" charset="0"/>
              </a:rPr>
              <a:t>)</a:t>
            </a:r>
            <a:endParaRPr lang="en-US" dirty="0"/>
          </a:p>
        </p:txBody>
      </p:sp>
      <p:sp>
        <p:nvSpPr>
          <p:cNvPr id="5" name="Content Placeholder 4">
            <a:extLst>
              <a:ext uri="{FF2B5EF4-FFF2-40B4-BE49-F238E27FC236}">
                <a16:creationId xmlns:a16="http://schemas.microsoft.com/office/drawing/2014/main" xmlns="" id="{2E55736C-9E71-FD9F-D719-DF2C0865443A}"/>
              </a:ext>
            </a:extLst>
          </p:cNvPr>
          <p:cNvSpPr>
            <a:spLocks noGrp="1"/>
          </p:cNvSpPr>
          <p:nvPr>
            <p:ph idx="1"/>
          </p:nvPr>
        </p:nvSpPr>
        <p:spPr>
          <a:xfrm>
            <a:off x="2971800" y="1638299"/>
            <a:ext cx="14935200" cy="8458201"/>
          </a:xfrm>
        </p:spPr>
        <p:txBody>
          <a:bodyPr>
            <a:noAutofit/>
          </a:bodyPr>
          <a:lstStyle/>
          <a:p>
            <a:pPr>
              <a:lnSpc>
                <a:spcPct val="100000"/>
              </a:lnSpc>
            </a:pPr>
            <a:r>
              <a:rPr lang="vi-VN" sz="4500" dirty="0"/>
              <a:t>PHIẾU 02/DSGK-PN</a:t>
            </a:r>
            <a:r>
              <a:rPr lang="en-US" sz="4500" dirty="0"/>
              <a:t> </a:t>
            </a:r>
            <a:r>
              <a:rPr lang="en-US" sz="4500" dirty="0" err="1"/>
              <a:t>gồm</a:t>
            </a:r>
            <a:r>
              <a:rPr lang="en-US" sz="4500" dirty="0"/>
              <a:t> 4 </a:t>
            </a:r>
            <a:r>
              <a:rPr lang="en-US" sz="4500" dirty="0" err="1"/>
              <a:t>phần</a:t>
            </a:r>
            <a:r>
              <a:rPr lang="en-US" sz="4500" dirty="0"/>
              <a:t>, </a:t>
            </a:r>
            <a:r>
              <a:rPr lang="en-US" sz="4500" dirty="0" err="1"/>
              <a:t>với</a:t>
            </a:r>
            <a:r>
              <a:rPr lang="en-US" sz="4500" dirty="0"/>
              <a:t> 36 </a:t>
            </a:r>
            <a:r>
              <a:rPr lang="en-US" sz="4500" dirty="0" err="1"/>
              <a:t>câu</a:t>
            </a:r>
            <a:r>
              <a:rPr lang="en-US" sz="4500" dirty="0"/>
              <a:t> </a:t>
            </a:r>
            <a:r>
              <a:rPr lang="en-US" sz="4500" dirty="0" err="1"/>
              <a:t>hỏi</a:t>
            </a:r>
            <a:r>
              <a:rPr lang="en-US" sz="4500" dirty="0"/>
              <a:t>: </a:t>
            </a:r>
            <a:r>
              <a:rPr lang="en-US" sz="4500" dirty="0" err="1"/>
              <a:t>xác</a:t>
            </a:r>
            <a:r>
              <a:rPr lang="en-US" sz="4500" dirty="0"/>
              <a:t> </a:t>
            </a:r>
            <a:r>
              <a:rPr lang="en-US" sz="4500" dirty="0" err="1"/>
              <a:t>định</a:t>
            </a:r>
            <a:r>
              <a:rPr lang="en-US" sz="4500" dirty="0"/>
              <a:t> </a:t>
            </a:r>
            <a:r>
              <a:rPr lang="en-US" sz="4500" dirty="0" err="1"/>
              <a:t>nhân</a:t>
            </a:r>
            <a:r>
              <a:rPr lang="en-US" sz="4500" dirty="0"/>
              <a:t> </a:t>
            </a:r>
            <a:r>
              <a:rPr lang="en-US" sz="4500" dirty="0" err="1"/>
              <a:t>khẩu</a:t>
            </a:r>
            <a:r>
              <a:rPr lang="en-US" sz="4500" dirty="0"/>
              <a:t> TTTT (10 </a:t>
            </a:r>
            <a:r>
              <a:rPr lang="en-US" sz="4500" dirty="0" err="1"/>
              <a:t>câu</a:t>
            </a:r>
            <a:r>
              <a:rPr lang="en-US" sz="4500" dirty="0"/>
              <a:t>); Thông tin </a:t>
            </a:r>
            <a:r>
              <a:rPr lang="en-US" sz="4500" dirty="0" err="1"/>
              <a:t>cơ</a:t>
            </a:r>
            <a:r>
              <a:rPr lang="en-US" sz="4500" dirty="0"/>
              <a:t> </a:t>
            </a:r>
            <a:r>
              <a:rPr lang="en-US" sz="4500" dirty="0" err="1"/>
              <a:t>bản</a:t>
            </a:r>
            <a:r>
              <a:rPr lang="en-US" sz="4500" dirty="0"/>
              <a:t> </a:t>
            </a:r>
            <a:r>
              <a:rPr lang="en-US" sz="4500" dirty="0" err="1"/>
              <a:t>của</a:t>
            </a:r>
            <a:r>
              <a:rPr lang="en-US" sz="4500" dirty="0"/>
              <a:t> </a:t>
            </a:r>
            <a:r>
              <a:rPr lang="en-US" sz="4500" dirty="0" err="1"/>
              <a:t>từng</a:t>
            </a:r>
            <a:r>
              <a:rPr lang="en-US" sz="4500" dirty="0"/>
              <a:t> </a:t>
            </a:r>
            <a:r>
              <a:rPr lang="en-US" sz="4500" dirty="0" err="1"/>
              <a:t>thành</a:t>
            </a:r>
            <a:r>
              <a:rPr lang="en-US" sz="4500" dirty="0"/>
              <a:t> </a:t>
            </a:r>
            <a:r>
              <a:rPr lang="en-US" sz="4500" dirty="0" err="1"/>
              <a:t>viên</a:t>
            </a:r>
            <a:r>
              <a:rPr lang="en-US" sz="4500" dirty="0"/>
              <a:t> </a:t>
            </a:r>
            <a:r>
              <a:rPr lang="en-US" sz="4500" dirty="0" err="1"/>
              <a:t>hộ</a:t>
            </a:r>
            <a:r>
              <a:rPr lang="en-US" sz="4500" dirty="0"/>
              <a:t> (11 </a:t>
            </a:r>
            <a:r>
              <a:rPr lang="en-US" sz="4500" dirty="0" err="1"/>
              <a:t>câu</a:t>
            </a:r>
            <a:r>
              <a:rPr lang="en-US" sz="4500" dirty="0"/>
              <a:t>); </a:t>
            </a:r>
            <a:r>
              <a:rPr lang="en-US" sz="4500" dirty="0" err="1"/>
              <a:t>thông</a:t>
            </a:r>
            <a:r>
              <a:rPr lang="en-US" sz="4500" dirty="0"/>
              <a:t> tin </a:t>
            </a:r>
            <a:r>
              <a:rPr lang="en-US" sz="4500" dirty="0" err="1"/>
              <a:t>về</a:t>
            </a:r>
            <a:r>
              <a:rPr lang="en-US" sz="4500" dirty="0"/>
              <a:t> </a:t>
            </a:r>
            <a:r>
              <a:rPr lang="en-US" sz="4500" dirty="0" err="1"/>
              <a:t>người</a:t>
            </a:r>
            <a:r>
              <a:rPr lang="en-US" sz="4500" dirty="0"/>
              <a:t> </a:t>
            </a:r>
            <a:r>
              <a:rPr lang="en-US" sz="4500" dirty="0" err="1"/>
              <a:t>chết</a:t>
            </a:r>
            <a:r>
              <a:rPr lang="en-US" sz="4500" dirty="0"/>
              <a:t> </a:t>
            </a:r>
            <a:r>
              <a:rPr lang="en-US" sz="4500" dirty="0" err="1"/>
              <a:t>của</a:t>
            </a:r>
            <a:r>
              <a:rPr lang="en-US" sz="4500" dirty="0"/>
              <a:t> </a:t>
            </a:r>
            <a:r>
              <a:rPr lang="en-US" sz="4500" dirty="0" err="1"/>
              <a:t>hộ</a:t>
            </a:r>
            <a:r>
              <a:rPr lang="en-US" sz="4500" dirty="0"/>
              <a:t> (3 </a:t>
            </a:r>
            <a:r>
              <a:rPr lang="en-US" sz="4500" dirty="0" err="1"/>
              <a:t>câu</a:t>
            </a:r>
            <a:r>
              <a:rPr lang="en-US" sz="4500" dirty="0"/>
              <a:t>); và </a:t>
            </a:r>
            <a:r>
              <a:rPr lang="en-US" sz="4500" dirty="0" err="1"/>
              <a:t>thông</a:t>
            </a:r>
            <a:r>
              <a:rPr lang="en-US" sz="4500" dirty="0"/>
              <a:t> tin </a:t>
            </a:r>
            <a:r>
              <a:rPr lang="en-US" sz="4500" dirty="0" err="1"/>
              <a:t>về</a:t>
            </a:r>
            <a:r>
              <a:rPr lang="en-US" sz="4500" dirty="0"/>
              <a:t> </a:t>
            </a:r>
            <a:r>
              <a:rPr lang="en-US" sz="4500" dirty="0" err="1"/>
              <a:t>nhà</a:t>
            </a:r>
            <a:r>
              <a:rPr lang="en-US" sz="4500" dirty="0"/>
              <a:t> ở (12 </a:t>
            </a:r>
            <a:r>
              <a:rPr lang="en-US" sz="4500" dirty="0" err="1"/>
              <a:t>câu</a:t>
            </a:r>
            <a:r>
              <a:rPr lang="en-US" sz="4500" dirty="0"/>
              <a:t>)</a:t>
            </a:r>
          </a:p>
          <a:p>
            <a:pPr>
              <a:lnSpc>
                <a:spcPct val="100000"/>
              </a:lnSpc>
            </a:pPr>
            <a:r>
              <a:rPr lang="vi-VN" sz="4500" dirty="0"/>
              <a:t>PHIẾU 03/DSGK-PD</a:t>
            </a:r>
            <a:r>
              <a:rPr lang="en-US" sz="4500" dirty="0"/>
              <a:t> </a:t>
            </a:r>
            <a:r>
              <a:rPr lang="en-US" sz="4500" dirty="0" err="1"/>
              <a:t>gồm</a:t>
            </a:r>
            <a:r>
              <a:rPr lang="en-US" sz="4500" dirty="0"/>
              <a:t> </a:t>
            </a:r>
            <a:r>
              <a:rPr lang="en-US" sz="4500" dirty="0" err="1"/>
              <a:t>những</a:t>
            </a:r>
            <a:r>
              <a:rPr lang="en-US" sz="4500" dirty="0"/>
              <a:t> </a:t>
            </a:r>
            <a:r>
              <a:rPr lang="en-US" sz="4500" dirty="0" err="1"/>
              <a:t>câu</a:t>
            </a:r>
            <a:r>
              <a:rPr lang="en-US" sz="4500" dirty="0"/>
              <a:t> </a:t>
            </a:r>
            <a:r>
              <a:rPr lang="en-US" sz="4500" dirty="0" err="1"/>
              <a:t>hỏi</a:t>
            </a:r>
            <a:r>
              <a:rPr lang="en-US" sz="4500" dirty="0"/>
              <a:t> </a:t>
            </a:r>
            <a:r>
              <a:rPr lang="en-US" sz="4500" dirty="0" err="1"/>
              <a:t>như</a:t>
            </a:r>
            <a:r>
              <a:rPr lang="en-US" sz="4500" dirty="0"/>
              <a:t> </a:t>
            </a:r>
            <a:r>
              <a:rPr lang="en-US" sz="4500" dirty="0" err="1"/>
              <a:t>Phiếu</a:t>
            </a:r>
            <a:r>
              <a:rPr lang="en-US" sz="4500" dirty="0"/>
              <a:t> 02, và </a:t>
            </a:r>
            <a:r>
              <a:rPr lang="en-US" sz="4500" dirty="0" err="1"/>
              <a:t>các</a:t>
            </a:r>
            <a:r>
              <a:rPr lang="en-US" sz="4500" dirty="0"/>
              <a:t> </a:t>
            </a:r>
            <a:r>
              <a:rPr lang="en-US" sz="4500" dirty="0" err="1"/>
              <a:t>câu</a:t>
            </a:r>
            <a:r>
              <a:rPr lang="en-US" sz="4500" dirty="0"/>
              <a:t> </a:t>
            </a:r>
            <a:r>
              <a:rPr lang="en-US" sz="4500" dirty="0" err="1"/>
              <a:t>hỏi</a:t>
            </a:r>
            <a:r>
              <a:rPr lang="en-US" sz="4500" dirty="0"/>
              <a:t> </a:t>
            </a:r>
            <a:r>
              <a:rPr lang="en-US" sz="4500" dirty="0" err="1"/>
              <a:t>chuyên</a:t>
            </a:r>
            <a:r>
              <a:rPr lang="en-US" sz="4500" dirty="0"/>
              <a:t> </a:t>
            </a:r>
            <a:r>
              <a:rPr lang="en-US" sz="4500" dirty="0" err="1"/>
              <a:t>sâu</a:t>
            </a:r>
            <a:r>
              <a:rPr lang="en-US" sz="4500" dirty="0"/>
              <a:t> </a:t>
            </a:r>
            <a:r>
              <a:rPr lang="en-US" sz="4500" dirty="0" err="1"/>
              <a:t>hơn</a:t>
            </a:r>
            <a:r>
              <a:rPr lang="en-US" sz="4500" dirty="0"/>
              <a:t>, </a:t>
            </a:r>
            <a:r>
              <a:rPr lang="en-US" sz="4500" dirty="0" err="1"/>
              <a:t>cụ</a:t>
            </a:r>
            <a:r>
              <a:rPr lang="en-US" sz="4500" dirty="0"/>
              <a:t> </a:t>
            </a:r>
            <a:r>
              <a:rPr lang="en-US" sz="4500" dirty="0" err="1"/>
              <a:t>thể</a:t>
            </a:r>
            <a:r>
              <a:rPr lang="en-US" sz="4500" dirty="0"/>
              <a:t>: </a:t>
            </a:r>
            <a:r>
              <a:rPr lang="en-US" sz="4500" dirty="0" err="1"/>
              <a:t>tổng</a:t>
            </a:r>
            <a:r>
              <a:rPr lang="en-US" sz="4500" dirty="0"/>
              <a:t> </a:t>
            </a:r>
            <a:r>
              <a:rPr lang="en-US" sz="4500" dirty="0" err="1"/>
              <a:t>số</a:t>
            </a:r>
            <a:r>
              <a:rPr lang="en-US" sz="4500" dirty="0"/>
              <a:t> </a:t>
            </a:r>
            <a:r>
              <a:rPr lang="en-US" sz="4500" dirty="0" err="1"/>
              <a:t>có</a:t>
            </a:r>
            <a:r>
              <a:rPr lang="en-US" sz="4500" dirty="0"/>
              <a:t> 74 </a:t>
            </a:r>
            <a:r>
              <a:rPr lang="en-US" sz="4500" dirty="0" err="1"/>
              <a:t>câu</a:t>
            </a:r>
            <a:r>
              <a:rPr lang="en-US" sz="4500" dirty="0"/>
              <a:t> </a:t>
            </a:r>
            <a:r>
              <a:rPr lang="en-US" sz="4500" dirty="0" err="1"/>
              <a:t>hỏi</a:t>
            </a:r>
            <a:r>
              <a:rPr lang="en-US" sz="4500" dirty="0"/>
              <a:t>: </a:t>
            </a:r>
            <a:r>
              <a:rPr lang="en-US" sz="4500" dirty="0" err="1"/>
              <a:t>xác</a:t>
            </a:r>
            <a:r>
              <a:rPr lang="en-US" sz="4500" dirty="0"/>
              <a:t> </a:t>
            </a:r>
            <a:r>
              <a:rPr lang="en-US" sz="4500" dirty="0" err="1"/>
              <a:t>định</a:t>
            </a:r>
            <a:r>
              <a:rPr lang="en-US" sz="4500" dirty="0"/>
              <a:t> </a:t>
            </a:r>
            <a:r>
              <a:rPr lang="en-US" sz="4500" dirty="0" err="1"/>
              <a:t>nhân</a:t>
            </a:r>
            <a:r>
              <a:rPr lang="en-US" sz="4500" dirty="0"/>
              <a:t> </a:t>
            </a:r>
            <a:r>
              <a:rPr lang="en-US" sz="4500" dirty="0" err="1"/>
              <a:t>khẩu</a:t>
            </a:r>
            <a:r>
              <a:rPr lang="en-US" sz="4500" dirty="0"/>
              <a:t> TTTT (10 </a:t>
            </a:r>
            <a:r>
              <a:rPr lang="en-US" sz="4500" dirty="0" err="1"/>
              <a:t>câu</a:t>
            </a:r>
            <a:r>
              <a:rPr lang="en-US" sz="4500" dirty="0"/>
              <a:t>); Thông tin </a:t>
            </a:r>
            <a:r>
              <a:rPr lang="en-US" sz="4500" dirty="0" err="1"/>
              <a:t>cơ</a:t>
            </a:r>
            <a:r>
              <a:rPr lang="en-US" sz="4500" dirty="0"/>
              <a:t> </a:t>
            </a:r>
            <a:r>
              <a:rPr lang="en-US" sz="4500" dirty="0" err="1"/>
              <a:t>bản</a:t>
            </a:r>
            <a:r>
              <a:rPr lang="en-US" sz="4500" dirty="0"/>
              <a:t> </a:t>
            </a:r>
            <a:r>
              <a:rPr lang="en-US" sz="4500" dirty="0" err="1"/>
              <a:t>của</a:t>
            </a:r>
            <a:r>
              <a:rPr lang="en-US" sz="4500" dirty="0"/>
              <a:t> </a:t>
            </a:r>
            <a:r>
              <a:rPr lang="en-US" sz="4500" dirty="0" err="1"/>
              <a:t>từng</a:t>
            </a:r>
            <a:r>
              <a:rPr lang="en-US" sz="4500" dirty="0"/>
              <a:t> </a:t>
            </a:r>
            <a:r>
              <a:rPr lang="en-US" sz="4500" dirty="0" err="1"/>
              <a:t>thành</a:t>
            </a:r>
            <a:r>
              <a:rPr lang="en-US" sz="4500" dirty="0"/>
              <a:t> </a:t>
            </a:r>
            <a:r>
              <a:rPr lang="en-US" sz="4500" dirty="0" err="1"/>
              <a:t>viên</a:t>
            </a:r>
            <a:r>
              <a:rPr lang="en-US" sz="4500" dirty="0"/>
              <a:t> </a:t>
            </a:r>
            <a:r>
              <a:rPr lang="en-US" sz="4500" dirty="0" err="1"/>
              <a:t>hộ</a:t>
            </a:r>
            <a:r>
              <a:rPr lang="en-US" sz="4500" dirty="0"/>
              <a:t> (35 </a:t>
            </a:r>
            <a:r>
              <a:rPr lang="en-US" sz="4500" dirty="0" err="1"/>
              <a:t>câu</a:t>
            </a:r>
            <a:r>
              <a:rPr lang="en-US" sz="4500" dirty="0"/>
              <a:t>); </a:t>
            </a:r>
            <a:r>
              <a:rPr lang="en-US" sz="4500" dirty="0" err="1"/>
              <a:t>thông</a:t>
            </a:r>
            <a:r>
              <a:rPr lang="en-US" sz="4500" dirty="0"/>
              <a:t> tin </a:t>
            </a:r>
            <a:r>
              <a:rPr lang="en-US" sz="4500" dirty="0" err="1"/>
              <a:t>về</a:t>
            </a:r>
            <a:r>
              <a:rPr lang="en-US" sz="4500" dirty="0"/>
              <a:t> </a:t>
            </a:r>
            <a:r>
              <a:rPr lang="en-US" sz="4500" dirty="0" err="1"/>
              <a:t>người</a:t>
            </a:r>
            <a:r>
              <a:rPr lang="en-US" sz="4500" dirty="0"/>
              <a:t> </a:t>
            </a:r>
            <a:r>
              <a:rPr lang="en-US" sz="4500" dirty="0" err="1"/>
              <a:t>chết</a:t>
            </a:r>
            <a:r>
              <a:rPr lang="en-US" sz="4500" dirty="0"/>
              <a:t> </a:t>
            </a:r>
            <a:r>
              <a:rPr lang="en-US" sz="4500" dirty="0" err="1"/>
              <a:t>của</a:t>
            </a:r>
            <a:r>
              <a:rPr lang="en-US" sz="4500" dirty="0"/>
              <a:t> </a:t>
            </a:r>
            <a:r>
              <a:rPr lang="en-US" sz="4500" dirty="0" err="1"/>
              <a:t>hộ</a:t>
            </a:r>
            <a:r>
              <a:rPr lang="en-US" sz="4500" dirty="0"/>
              <a:t> (12 </a:t>
            </a:r>
            <a:r>
              <a:rPr lang="en-US" sz="4500" dirty="0" err="1"/>
              <a:t>câu</a:t>
            </a:r>
            <a:r>
              <a:rPr lang="en-US" sz="4500" dirty="0"/>
              <a:t>); và </a:t>
            </a:r>
            <a:r>
              <a:rPr lang="en-US" sz="4500" dirty="0" err="1"/>
              <a:t>thông</a:t>
            </a:r>
            <a:r>
              <a:rPr lang="en-US" sz="4500" dirty="0"/>
              <a:t> tin </a:t>
            </a:r>
            <a:r>
              <a:rPr lang="en-US" sz="4500" dirty="0" err="1"/>
              <a:t>về</a:t>
            </a:r>
            <a:r>
              <a:rPr lang="en-US" sz="4500" dirty="0"/>
              <a:t> </a:t>
            </a:r>
            <a:r>
              <a:rPr lang="en-US" sz="4500" dirty="0" err="1"/>
              <a:t>nhà</a:t>
            </a:r>
            <a:r>
              <a:rPr lang="en-US" sz="4500" dirty="0"/>
              <a:t> ở (17 </a:t>
            </a:r>
            <a:r>
              <a:rPr lang="en-US" sz="4500" dirty="0" err="1"/>
              <a:t>câu</a:t>
            </a:r>
            <a:r>
              <a:rPr lang="en-US" sz="4500" dirty="0"/>
              <a:t>)</a:t>
            </a:r>
          </a:p>
          <a:p>
            <a:pPr>
              <a:lnSpc>
                <a:spcPct val="100000"/>
              </a:lnSpc>
            </a:pPr>
            <a:r>
              <a:rPr lang="en-US" sz="4500" dirty="0" err="1"/>
              <a:t>Phiếu</a:t>
            </a:r>
            <a:r>
              <a:rPr lang="en-US" sz="4500" dirty="0"/>
              <a:t> </a:t>
            </a:r>
            <a:r>
              <a:rPr lang="en-US" sz="4500" dirty="0" err="1"/>
              <a:t>hộ</a:t>
            </a:r>
            <a:r>
              <a:rPr lang="en-US" sz="4500" dirty="0"/>
              <a:t> </a:t>
            </a:r>
            <a:r>
              <a:rPr lang="en-US" sz="4500" dirty="0" err="1"/>
              <a:t>người</a:t>
            </a:r>
            <a:r>
              <a:rPr lang="en-US" sz="4500" dirty="0"/>
              <a:t> </a:t>
            </a:r>
            <a:r>
              <a:rPr lang="en-US" sz="4500" dirty="0" err="1"/>
              <a:t>nước</a:t>
            </a:r>
            <a:r>
              <a:rPr lang="en-US" sz="4500" dirty="0"/>
              <a:t> </a:t>
            </a:r>
            <a:r>
              <a:rPr lang="en-US" sz="4500" dirty="0" err="1"/>
              <a:t>ngoài</a:t>
            </a:r>
            <a:r>
              <a:rPr lang="en-US" sz="4500" dirty="0"/>
              <a:t> (in </a:t>
            </a:r>
            <a:r>
              <a:rPr lang="en-US" sz="4500" dirty="0" err="1"/>
              <a:t>giấy</a:t>
            </a:r>
            <a:r>
              <a:rPr lang="en-US" sz="4500" dirty="0"/>
              <a:t> </a:t>
            </a:r>
            <a:r>
              <a:rPr lang="en-US" sz="4500" dirty="0" err="1"/>
              <a:t>nhiều</a:t>
            </a:r>
            <a:r>
              <a:rPr lang="en-US" sz="4500" dirty="0"/>
              <a:t> </a:t>
            </a:r>
            <a:r>
              <a:rPr lang="en-US" sz="4500" dirty="0" err="1"/>
              <a:t>thứ</a:t>
            </a:r>
            <a:r>
              <a:rPr lang="en-US" sz="4500" dirty="0"/>
              <a:t> </a:t>
            </a:r>
            <a:r>
              <a:rPr lang="en-US" sz="4500" dirty="0" err="1"/>
              <a:t>tiếng</a:t>
            </a:r>
            <a:r>
              <a:rPr lang="en-US" sz="4500" dirty="0"/>
              <a:t>) </a:t>
            </a:r>
            <a:r>
              <a:rPr lang="en-US" sz="4500" dirty="0" err="1"/>
              <a:t>gồm</a:t>
            </a:r>
            <a:r>
              <a:rPr lang="en-US" sz="4500" dirty="0"/>
              <a:t> 2 </a:t>
            </a:r>
            <a:r>
              <a:rPr lang="en-US" sz="4500" dirty="0" err="1"/>
              <a:t>phần</a:t>
            </a:r>
            <a:r>
              <a:rPr lang="en-US" sz="4500" dirty="0"/>
              <a:t> </a:t>
            </a:r>
            <a:r>
              <a:rPr lang="en-US" sz="4500" dirty="0" err="1"/>
              <a:t>với</a:t>
            </a:r>
            <a:r>
              <a:rPr lang="en-US" sz="4500" dirty="0"/>
              <a:t> 10 </a:t>
            </a:r>
            <a:r>
              <a:rPr lang="en-US" sz="4500" dirty="0" err="1"/>
              <a:t>câu</a:t>
            </a:r>
            <a:r>
              <a:rPr lang="en-US" sz="4500" dirty="0"/>
              <a:t> </a:t>
            </a:r>
            <a:r>
              <a:rPr lang="en-US" sz="4500" dirty="0" err="1"/>
              <a:t>hỏi</a:t>
            </a:r>
            <a:r>
              <a:rPr lang="en-US" sz="4500" dirty="0"/>
              <a:t>: 7 </a:t>
            </a:r>
            <a:r>
              <a:rPr lang="en-US" sz="4500" dirty="0" err="1"/>
              <a:t>câu</a:t>
            </a:r>
            <a:r>
              <a:rPr lang="en-US" sz="4500" dirty="0"/>
              <a:t> </a:t>
            </a:r>
            <a:r>
              <a:rPr lang="en-US" sz="4500" dirty="0" err="1"/>
              <a:t>về</a:t>
            </a:r>
            <a:r>
              <a:rPr lang="en-US" sz="4500" dirty="0"/>
              <a:t> TTTT và 3 </a:t>
            </a:r>
            <a:r>
              <a:rPr lang="en-US" sz="4500" dirty="0" err="1"/>
              <a:t>câu</a:t>
            </a:r>
            <a:r>
              <a:rPr lang="en-US" sz="4500" dirty="0"/>
              <a:t> </a:t>
            </a:r>
            <a:r>
              <a:rPr lang="en-US" sz="4500" dirty="0" err="1"/>
              <a:t>về</a:t>
            </a:r>
            <a:r>
              <a:rPr lang="en-US" sz="4500" dirty="0"/>
              <a:t> </a:t>
            </a:r>
            <a:r>
              <a:rPr lang="en-US" sz="4500" dirty="0" err="1"/>
              <a:t>nhà</a:t>
            </a:r>
            <a:r>
              <a:rPr lang="en-US" sz="4500" dirty="0"/>
              <a:t> ở </a:t>
            </a:r>
            <a:endParaRPr lang="vi-VN" sz="4500" dirty="0"/>
          </a:p>
          <a:p>
            <a:pPr>
              <a:lnSpc>
                <a:spcPct val="100000"/>
              </a:lnSpc>
            </a:pPr>
            <a:endParaRPr lang="vi-VN" sz="4500" dirty="0"/>
          </a:p>
          <a:p>
            <a:pPr>
              <a:lnSpc>
                <a:spcPct val="100000"/>
              </a:lnSpc>
            </a:pPr>
            <a:endParaRPr lang="vi-VN" sz="4500" dirty="0"/>
          </a:p>
          <a:p>
            <a:pPr>
              <a:lnSpc>
                <a:spcPct val="100000"/>
              </a:lnSpc>
            </a:pPr>
            <a:endParaRPr lang="vi-VN" sz="4500" dirty="0"/>
          </a:p>
          <a:p>
            <a:pPr>
              <a:lnSpc>
                <a:spcPct val="100000"/>
              </a:lnSpc>
            </a:pPr>
            <a:endParaRPr lang="en-US" sz="4500" dirty="0"/>
          </a:p>
        </p:txBody>
      </p:sp>
    </p:spTree>
    <p:extLst>
      <p:ext uri="{BB962C8B-B14F-4D97-AF65-F5344CB8AC3E}">
        <p14:creationId xmlns:p14="http://schemas.microsoft.com/office/powerpoint/2010/main" val="2677910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DA7F6B54-337D-4903-E831-60FA147888F1}"/>
              </a:ext>
            </a:extLst>
          </p:cNvPr>
          <p:cNvSpPr>
            <a:spLocks noGrp="1"/>
          </p:cNvSpPr>
          <p:nvPr>
            <p:ph type="title"/>
          </p:nvPr>
        </p:nvSpPr>
        <p:spPr>
          <a:xfrm>
            <a:off x="2514600" y="495302"/>
            <a:ext cx="15544800" cy="1533920"/>
          </a:xfrm>
        </p:spPr>
        <p:txBody>
          <a:bodyPr>
            <a:normAutofit fontScale="90000"/>
          </a:bodyPr>
          <a:lstStyle/>
          <a:p>
            <a:r>
              <a:rPr lang="en-US" sz="7200" b="1" dirty="0">
                <a:solidFill>
                  <a:schemeClr val="bg2">
                    <a:lumMod val="25000"/>
                  </a:schemeClr>
                </a:solidFill>
                <a:latin typeface="Times New Roman" panose="02020603050405020304" pitchFamily="18" charset="0"/>
                <a:cs typeface="Times New Roman" panose="02020603050405020304" pitchFamily="18" charset="0"/>
              </a:rPr>
              <a:t>THỜI GIAN VÀ PHƯƠNG PHÁP TTTT</a:t>
            </a:r>
            <a:br>
              <a:rPr lang="en-US" sz="7200" b="1" dirty="0">
                <a:solidFill>
                  <a:schemeClr val="bg2">
                    <a:lumMod val="25000"/>
                  </a:schemeClr>
                </a:solidFill>
                <a:latin typeface="Times New Roman" panose="02020603050405020304" pitchFamily="18" charset="0"/>
                <a:cs typeface="Times New Roman" panose="02020603050405020304" pitchFamily="18" charset="0"/>
              </a:rPr>
            </a:br>
            <a:endParaRPr lang="en-US" dirty="0"/>
          </a:p>
        </p:txBody>
      </p:sp>
      <p:sp>
        <p:nvSpPr>
          <p:cNvPr id="5" name="Content Placeholder 4">
            <a:extLst>
              <a:ext uri="{FF2B5EF4-FFF2-40B4-BE49-F238E27FC236}">
                <a16:creationId xmlns:a16="http://schemas.microsoft.com/office/drawing/2014/main" xmlns="" id="{9C04BFE4-5C34-C168-7C77-7715C91EE963}"/>
              </a:ext>
            </a:extLst>
          </p:cNvPr>
          <p:cNvSpPr>
            <a:spLocks noGrp="1"/>
          </p:cNvSpPr>
          <p:nvPr>
            <p:ph idx="1"/>
          </p:nvPr>
        </p:nvSpPr>
        <p:spPr>
          <a:xfrm>
            <a:off x="4876800" y="3200400"/>
            <a:ext cx="12380118" cy="5666433"/>
          </a:xfrm>
        </p:spPr>
        <p:txBody>
          <a:bodyPr/>
          <a:lstStyle/>
          <a:p>
            <a:r>
              <a:rPr lang="en-US" sz="4000" dirty="0" err="1">
                <a:solidFill>
                  <a:schemeClr val="bg2">
                    <a:lumMod val="25000"/>
                  </a:schemeClr>
                </a:solidFill>
                <a:latin typeface="Arial" panose="020B0604020202020204" pitchFamily="34" charset="0"/>
                <a:cs typeface="Arial" panose="020B0604020202020204" pitchFamily="34" charset="0"/>
              </a:rPr>
              <a:t>Bắt</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đầu</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từ</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ngày</a:t>
            </a:r>
            <a:r>
              <a:rPr lang="en-US" sz="4000" dirty="0">
                <a:solidFill>
                  <a:schemeClr val="bg2">
                    <a:lumMod val="25000"/>
                  </a:schemeClr>
                </a:solidFill>
                <a:latin typeface="Arial" panose="020B0604020202020204" pitchFamily="34" charset="0"/>
                <a:cs typeface="Arial" panose="020B0604020202020204" pitchFamily="34" charset="0"/>
              </a:rPr>
              <a:t> 01 </a:t>
            </a:r>
            <a:r>
              <a:rPr lang="en-US" sz="4000" dirty="0" err="1">
                <a:solidFill>
                  <a:schemeClr val="bg2">
                    <a:lumMod val="25000"/>
                  </a:schemeClr>
                </a:solidFill>
                <a:latin typeface="Arial" panose="020B0604020202020204" pitchFamily="34" charset="0"/>
                <a:cs typeface="Arial" panose="020B0604020202020204" pitchFamily="34" charset="0"/>
              </a:rPr>
              <a:t>tháng</a:t>
            </a:r>
            <a:r>
              <a:rPr lang="en-US" sz="4000" dirty="0">
                <a:solidFill>
                  <a:schemeClr val="bg2">
                    <a:lumMod val="25000"/>
                  </a:schemeClr>
                </a:solidFill>
                <a:latin typeface="Arial" panose="020B0604020202020204" pitchFamily="34" charset="0"/>
                <a:cs typeface="Arial" panose="020B0604020202020204" pitchFamily="34" charset="0"/>
              </a:rPr>
              <a:t> 4 </a:t>
            </a:r>
            <a:r>
              <a:rPr lang="en-US" sz="4000" dirty="0" err="1">
                <a:solidFill>
                  <a:schemeClr val="bg2">
                    <a:lumMod val="25000"/>
                  </a:schemeClr>
                </a:solidFill>
                <a:latin typeface="Arial" panose="020B0604020202020204" pitchFamily="34" charset="0"/>
                <a:cs typeface="Arial" panose="020B0604020202020204" pitchFamily="34" charset="0"/>
              </a:rPr>
              <a:t>năm</a:t>
            </a:r>
            <a:r>
              <a:rPr lang="en-US" sz="4000" dirty="0">
                <a:solidFill>
                  <a:schemeClr val="bg2">
                    <a:lumMod val="25000"/>
                  </a:schemeClr>
                </a:solidFill>
                <a:latin typeface="Arial" panose="020B0604020202020204" pitchFamily="34" charset="0"/>
                <a:cs typeface="Arial" panose="020B0604020202020204" pitchFamily="34" charset="0"/>
              </a:rPr>
              <a:t> 2024 </a:t>
            </a:r>
            <a:r>
              <a:rPr lang="en-US" sz="4000" dirty="0" err="1">
                <a:solidFill>
                  <a:schemeClr val="bg2">
                    <a:lumMod val="25000"/>
                  </a:schemeClr>
                </a:solidFill>
                <a:latin typeface="Arial" panose="020B0604020202020204" pitchFamily="34" charset="0"/>
                <a:cs typeface="Arial" panose="020B0604020202020204" pitchFamily="34" charset="0"/>
              </a:rPr>
              <a:t>đến</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ngày</a:t>
            </a:r>
            <a:r>
              <a:rPr lang="en-US" sz="4000" dirty="0">
                <a:solidFill>
                  <a:schemeClr val="bg2">
                    <a:lumMod val="25000"/>
                  </a:schemeClr>
                </a:solidFill>
                <a:latin typeface="Arial" panose="020B0604020202020204" pitchFamily="34" charset="0"/>
                <a:cs typeface="Arial" panose="020B0604020202020204" pitchFamily="34" charset="0"/>
              </a:rPr>
              <a:t> 30 </a:t>
            </a:r>
            <a:r>
              <a:rPr lang="en-US" sz="4000" dirty="0" err="1">
                <a:solidFill>
                  <a:schemeClr val="bg2">
                    <a:lumMod val="25000"/>
                  </a:schemeClr>
                </a:solidFill>
                <a:latin typeface="Arial" panose="020B0604020202020204" pitchFamily="34" charset="0"/>
                <a:cs typeface="Arial" panose="020B0604020202020204" pitchFamily="34" charset="0"/>
              </a:rPr>
              <a:t>tháng</a:t>
            </a:r>
            <a:r>
              <a:rPr lang="en-US" sz="4000" dirty="0">
                <a:solidFill>
                  <a:schemeClr val="bg2">
                    <a:lumMod val="25000"/>
                  </a:schemeClr>
                </a:solidFill>
                <a:latin typeface="Arial" panose="020B0604020202020204" pitchFamily="34" charset="0"/>
                <a:cs typeface="Arial" panose="020B0604020202020204" pitchFamily="34" charset="0"/>
              </a:rPr>
              <a:t> 4 </a:t>
            </a:r>
            <a:r>
              <a:rPr lang="en-US" sz="4000" dirty="0" err="1">
                <a:solidFill>
                  <a:schemeClr val="bg2">
                    <a:lumMod val="25000"/>
                  </a:schemeClr>
                </a:solidFill>
                <a:latin typeface="Arial" panose="020B0604020202020204" pitchFamily="34" charset="0"/>
                <a:cs typeface="Arial" panose="020B0604020202020204" pitchFamily="34" charset="0"/>
              </a:rPr>
              <a:t>năm</a:t>
            </a:r>
            <a:r>
              <a:rPr lang="en-US" sz="4000" dirty="0">
                <a:solidFill>
                  <a:schemeClr val="bg2">
                    <a:lumMod val="25000"/>
                  </a:schemeClr>
                </a:solidFill>
                <a:latin typeface="Arial" panose="020B0604020202020204" pitchFamily="34" charset="0"/>
                <a:cs typeface="Arial" panose="020B0604020202020204" pitchFamily="34" charset="0"/>
              </a:rPr>
              <a:t> 2024</a:t>
            </a:r>
          </a:p>
          <a:p>
            <a:endParaRPr lang="en-US" sz="4000" dirty="0">
              <a:solidFill>
                <a:schemeClr val="bg2">
                  <a:lumMod val="25000"/>
                </a:schemeClr>
              </a:solidFill>
              <a:latin typeface="Arial" panose="020B0604020202020204" pitchFamily="34" charset="0"/>
              <a:cs typeface="Arial" panose="020B0604020202020204" pitchFamily="34" charset="0"/>
            </a:endParaRPr>
          </a:p>
          <a:p>
            <a:r>
              <a:rPr lang="en-US" sz="4000" dirty="0" err="1">
                <a:solidFill>
                  <a:schemeClr val="bg2">
                    <a:lumMod val="25000"/>
                  </a:schemeClr>
                </a:solidFill>
                <a:latin typeface="Arial" panose="020B0604020202020204" pitchFamily="34" charset="0"/>
                <a:cs typeface="Arial" panose="020B0604020202020204" pitchFamily="34" charset="0"/>
              </a:rPr>
              <a:t>Phương</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pháp</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phỏng</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vấn</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trực</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tiếp</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sử</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dụng</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phiếu</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điện</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tử</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trên</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thiết</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bị</a:t>
            </a:r>
            <a:r>
              <a:rPr lang="en-US" sz="4000" dirty="0">
                <a:solidFill>
                  <a:schemeClr val="bg2">
                    <a:lumMod val="25000"/>
                  </a:schemeClr>
                </a:solidFill>
                <a:latin typeface="Arial" panose="020B0604020202020204" pitchFamily="34" charset="0"/>
                <a:cs typeface="Arial" panose="020B0604020202020204" pitchFamily="34" charset="0"/>
              </a:rPr>
              <a:t> di </a:t>
            </a:r>
            <a:r>
              <a:rPr lang="en-US" sz="4000" dirty="0" err="1">
                <a:solidFill>
                  <a:schemeClr val="bg2">
                    <a:lumMod val="25000"/>
                  </a:schemeClr>
                </a:solidFill>
                <a:latin typeface="Arial" panose="020B0604020202020204" pitchFamily="34" charset="0"/>
                <a:cs typeface="Arial" panose="020B0604020202020204" pitchFamily="34" charset="0"/>
              </a:rPr>
              <a:t>động</a:t>
            </a:r>
            <a:endParaRPr lang="en-US" sz="4000" dirty="0">
              <a:solidFill>
                <a:schemeClr val="bg2">
                  <a:lumMod val="25000"/>
                </a:schemeClr>
              </a:solidFill>
              <a:latin typeface="Arial" panose="020B0604020202020204" pitchFamily="34" charset="0"/>
              <a:cs typeface="Arial" panose="020B0604020202020204" pitchFamily="34" charset="0"/>
            </a:endParaRPr>
          </a:p>
          <a:p>
            <a:endParaRPr lang="en-US" dirty="0"/>
          </a:p>
        </p:txBody>
      </p:sp>
      <p:sp>
        <p:nvSpPr>
          <p:cNvPr id="7" name="TextBox 25">
            <a:extLst>
              <a:ext uri="{FF2B5EF4-FFF2-40B4-BE49-F238E27FC236}">
                <a16:creationId xmlns:a16="http://schemas.microsoft.com/office/drawing/2014/main" xmlns="" id="{E224AA2F-A860-B835-D8F3-594342E22686}"/>
              </a:ext>
            </a:extLst>
          </p:cNvPr>
          <p:cNvSpPr txBox="1"/>
          <p:nvPr/>
        </p:nvSpPr>
        <p:spPr>
          <a:xfrm>
            <a:off x="1031082" y="3200400"/>
            <a:ext cx="3281974" cy="1256754"/>
          </a:xfrm>
          <a:prstGeom prst="rect">
            <a:avLst/>
          </a:prstGeom>
        </p:spPr>
        <p:txBody>
          <a:bodyPr wrap="square" lIns="0" tIns="0" rIns="0" bIns="0" rtlCol="0" anchor="t">
            <a:spAutoFit/>
          </a:bodyPr>
          <a:lstStyle/>
          <a:p>
            <a:pPr>
              <a:lnSpc>
                <a:spcPts val="4900"/>
              </a:lnSpc>
            </a:pPr>
            <a:r>
              <a:rPr lang="en-US" sz="4400" b="1" dirty="0" err="1">
                <a:solidFill>
                  <a:schemeClr val="bg2">
                    <a:lumMod val="25000"/>
                  </a:schemeClr>
                </a:solidFill>
                <a:latin typeface="Arial" panose="020B0604020202020204" pitchFamily="34" charset="0"/>
                <a:cs typeface="Arial" panose="020B0604020202020204" pitchFamily="34" charset="0"/>
              </a:rPr>
              <a:t>Thời</a:t>
            </a:r>
            <a:r>
              <a:rPr lang="en-US" sz="4400" b="1" dirty="0">
                <a:solidFill>
                  <a:schemeClr val="bg2">
                    <a:lumMod val="25000"/>
                  </a:schemeClr>
                </a:solidFill>
                <a:latin typeface="Arial" panose="020B0604020202020204" pitchFamily="34" charset="0"/>
                <a:cs typeface="Arial" panose="020B0604020202020204" pitchFamily="34" charset="0"/>
              </a:rPr>
              <a:t> </a:t>
            </a:r>
            <a:r>
              <a:rPr lang="en-US" sz="4400" b="1" dirty="0" err="1">
                <a:solidFill>
                  <a:schemeClr val="bg2">
                    <a:lumMod val="25000"/>
                  </a:schemeClr>
                </a:solidFill>
                <a:latin typeface="Arial" panose="020B0604020202020204" pitchFamily="34" charset="0"/>
                <a:cs typeface="Arial" panose="020B0604020202020204" pitchFamily="34" charset="0"/>
              </a:rPr>
              <a:t>gian</a:t>
            </a:r>
            <a:endParaRPr lang="en-US" sz="4400" b="1" dirty="0">
              <a:solidFill>
                <a:schemeClr val="bg2">
                  <a:lumMod val="25000"/>
                </a:schemeClr>
              </a:solidFill>
              <a:latin typeface="Arial" panose="020B0604020202020204" pitchFamily="34" charset="0"/>
              <a:cs typeface="Arial" panose="020B0604020202020204" pitchFamily="34" charset="0"/>
            </a:endParaRPr>
          </a:p>
          <a:p>
            <a:pPr>
              <a:lnSpc>
                <a:spcPts val="4900"/>
              </a:lnSpc>
              <a:spcBef>
                <a:spcPct val="0"/>
              </a:spcBef>
            </a:pPr>
            <a:r>
              <a:rPr lang="en-US" sz="4400" b="1" dirty="0">
                <a:solidFill>
                  <a:schemeClr val="bg2">
                    <a:lumMod val="25000"/>
                  </a:schemeClr>
                </a:solidFill>
                <a:latin typeface="Arial" panose="020B0604020202020204" pitchFamily="34" charset="0"/>
                <a:cs typeface="Arial" panose="020B0604020202020204" pitchFamily="34" charset="0"/>
              </a:rPr>
              <a:t> TTTT</a:t>
            </a:r>
          </a:p>
        </p:txBody>
      </p:sp>
      <p:sp>
        <p:nvSpPr>
          <p:cNvPr id="8" name="TextBox 36">
            <a:extLst>
              <a:ext uri="{FF2B5EF4-FFF2-40B4-BE49-F238E27FC236}">
                <a16:creationId xmlns:a16="http://schemas.microsoft.com/office/drawing/2014/main" xmlns="" id="{DAC9D5BA-6A3F-9705-4A3F-C77B34885434}"/>
              </a:ext>
            </a:extLst>
          </p:cNvPr>
          <p:cNvSpPr txBox="1"/>
          <p:nvPr/>
        </p:nvSpPr>
        <p:spPr>
          <a:xfrm>
            <a:off x="1031082" y="6438900"/>
            <a:ext cx="4254597" cy="1256754"/>
          </a:xfrm>
          <a:prstGeom prst="rect">
            <a:avLst/>
          </a:prstGeom>
        </p:spPr>
        <p:txBody>
          <a:bodyPr lIns="0" tIns="0" rIns="0" bIns="0" rtlCol="0" anchor="t">
            <a:spAutoFit/>
          </a:bodyPr>
          <a:lstStyle/>
          <a:p>
            <a:pPr>
              <a:lnSpc>
                <a:spcPts val="4900"/>
              </a:lnSpc>
            </a:pPr>
            <a:r>
              <a:rPr lang="en-US" sz="4400" b="1" dirty="0" err="1">
                <a:solidFill>
                  <a:schemeClr val="bg2">
                    <a:lumMod val="25000"/>
                  </a:schemeClr>
                </a:solidFill>
                <a:latin typeface="Arial" panose="020B0604020202020204" pitchFamily="34" charset="0"/>
                <a:cs typeface="Arial" panose="020B0604020202020204" pitchFamily="34" charset="0"/>
              </a:rPr>
              <a:t>Phương</a:t>
            </a:r>
            <a:r>
              <a:rPr lang="en-US" sz="4400" b="1" dirty="0">
                <a:solidFill>
                  <a:schemeClr val="bg2">
                    <a:lumMod val="25000"/>
                  </a:schemeClr>
                </a:solidFill>
                <a:latin typeface="Arial" panose="020B0604020202020204" pitchFamily="34" charset="0"/>
                <a:cs typeface="Arial" panose="020B0604020202020204" pitchFamily="34" charset="0"/>
              </a:rPr>
              <a:t> </a:t>
            </a:r>
            <a:r>
              <a:rPr lang="en-US" sz="4400" b="1" dirty="0" err="1">
                <a:solidFill>
                  <a:schemeClr val="bg2">
                    <a:lumMod val="25000"/>
                  </a:schemeClr>
                </a:solidFill>
                <a:latin typeface="Arial" panose="020B0604020202020204" pitchFamily="34" charset="0"/>
                <a:cs typeface="Arial" panose="020B0604020202020204" pitchFamily="34" charset="0"/>
              </a:rPr>
              <a:t>pháp</a:t>
            </a:r>
            <a:endParaRPr lang="en-US" sz="4400" b="1" dirty="0">
              <a:solidFill>
                <a:schemeClr val="bg2">
                  <a:lumMod val="25000"/>
                </a:schemeClr>
              </a:solidFill>
              <a:latin typeface="Arial" panose="020B0604020202020204" pitchFamily="34" charset="0"/>
              <a:cs typeface="Arial" panose="020B0604020202020204" pitchFamily="34" charset="0"/>
            </a:endParaRPr>
          </a:p>
          <a:p>
            <a:pPr>
              <a:lnSpc>
                <a:spcPts val="4900"/>
              </a:lnSpc>
              <a:spcBef>
                <a:spcPct val="0"/>
              </a:spcBef>
            </a:pPr>
            <a:r>
              <a:rPr lang="en-US" sz="4400" b="1" dirty="0">
                <a:solidFill>
                  <a:schemeClr val="bg2">
                    <a:lumMod val="25000"/>
                  </a:schemeClr>
                </a:solidFill>
                <a:latin typeface="Arial" panose="020B0604020202020204" pitchFamily="34" charset="0"/>
                <a:cs typeface="Arial" panose="020B0604020202020204" pitchFamily="34" charset="0"/>
              </a:rPr>
              <a:t> TTTT</a:t>
            </a:r>
          </a:p>
        </p:txBody>
      </p:sp>
      <p:sp>
        <p:nvSpPr>
          <p:cNvPr id="9" name="TextBox 39">
            <a:extLst>
              <a:ext uri="{FF2B5EF4-FFF2-40B4-BE49-F238E27FC236}">
                <a16:creationId xmlns:a16="http://schemas.microsoft.com/office/drawing/2014/main" xmlns="" id="{384FB636-A2B8-6F02-7DC3-E3FD37723CE4}"/>
              </a:ext>
            </a:extLst>
          </p:cNvPr>
          <p:cNvSpPr txBox="1"/>
          <p:nvPr/>
        </p:nvSpPr>
        <p:spPr>
          <a:xfrm>
            <a:off x="8686800" y="8267701"/>
            <a:ext cx="9133862" cy="481863"/>
          </a:xfrm>
          <a:prstGeom prst="rect">
            <a:avLst/>
          </a:prstGeom>
        </p:spPr>
        <p:txBody>
          <a:bodyPr wrap="square" lIns="0" tIns="0" rIns="0" bIns="0" rtlCol="0" anchor="t">
            <a:spAutoFit/>
          </a:bodyPr>
          <a:lstStyle/>
          <a:p>
            <a:pPr lvl="1">
              <a:lnSpc>
                <a:spcPts val="4139"/>
              </a:lnSpc>
              <a:spcBef>
                <a:spcPct val="0"/>
              </a:spcBef>
            </a:pPr>
            <a:r>
              <a:rPr lang="en-US" sz="2999" i="1" dirty="0">
                <a:solidFill>
                  <a:schemeClr val="bg2">
                    <a:lumMod val="25000"/>
                  </a:schemeClr>
                </a:solidFill>
                <a:latin typeface="Arial" panose="020B0604020202020204" pitchFamily="34" charset="0"/>
                <a:cs typeface="Arial" panose="020B0604020202020204" pitchFamily="34" charset="0"/>
              </a:rPr>
              <a:t>(</a:t>
            </a:r>
            <a:r>
              <a:rPr lang="en-US" sz="2999" i="1" dirty="0" err="1">
                <a:solidFill>
                  <a:schemeClr val="bg2">
                    <a:lumMod val="25000"/>
                  </a:schemeClr>
                </a:solidFill>
                <a:latin typeface="Arial" panose="020B0604020202020204" pitchFamily="34" charset="0"/>
                <a:cs typeface="Arial" panose="020B0604020202020204" pitchFamily="34" charset="0"/>
              </a:rPr>
              <a:t>trường</a:t>
            </a:r>
            <a:r>
              <a:rPr lang="en-US" sz="2999" i="1" dirty="0">
                <a:solidFill>
                  <a:schemeClr val="bg2">
                    <a:lumMod val="25000"/>
                  </a:schemeClr>
                </a:solidFill>
                <a:latin typeface="Arial" panose="020B0604020202020204" pitchFamily="34" charset="0"/>
                <a:cs typeface="Arial" panose="020B0604020202020204" pitchFamily="34" charset="0"/>
              </a:rPr>
              <a:t> </a:t>
            </a:r>
            <a:r>
              <a:rPr lang="en-US" sz="2999" i="1" dirty="0" err="1">
                <a:solidFill>
                  <a:schemeClr val="bg2">
                    <a:lumMod val="25000"/>
                  </a:schemeClr>
                </a:solidFill>
                <a:latin typeface="Arial" panose="020B0604020202020204" pitchFamily="34" charset="0"/>
                <a:cs typeface="Arial" panose="020B0604020202020204" pitchFamily="34" charset="0"/>
              </a:rPr>
              <a:t>hợp</a:t>
            </a:r>
            <a:r>
              <a:rPr lang="en-US" sz="2999" i="1" dirty="0">
                <a:solidFill>
                  <a:schemeClr val="bg2">
                    <a:lumMod val="25000"/>
                  </a:schemeClr>
                </a:solidFill>
                <a:latin typeface="Arial" panose="020B0604020202020204" pitchFamily="34" charset="0"/>
                <a:cs typeface="Arial" panose="020B0604020202020204" pitchFamily="34" charset="0"/>
              </a:rPr>
              <a:t> </a:t>
            </a:r>
            <a:r>
              <a:rPr lang="en-US" sz="2999" i="1" dirty="0" err="1">
                <a:solidFill>
                  <a:schemeClr val="bg2">
                    <a:lumMod val="25000"/>
                  </a:schemeClr>
                </a:solidFill>
                <a:latin typeface="Arial" panose="020B0604020202020204" pitchFamily="34" charset="0"/>
                <a:cs typeface="Arial" panose="020B0604020202020204" pitchFamily="34" charset="0"/>
              </a:rPr>
              <a:t>đặc</a:t>
            </a:r>
            <a:r>
              <a:rPr lang="en-US" sz="2999" i="1" dirty="0">
                <a:solidFill>
                  <a:schemeClr val="bg2">
                    <a:lumMod val="25000"/>
                  </a:schemeClr>
                </a:solidFill>
                <a:latin typeface="Arial" panose="020B0604020202020204" pitchFamily="34" charset="0"/>
                <a:cs typeface="Arial" panose="020B0604020202020204" pitchFamily="34" charset="0"/>
              </a:rPr>
              <a:t> </a:t>
            </a:r>
            <a:r>
              <a:rPr lang="en-US" sz="2999" i="1" dirty="0" err="1">
                <a:solidFill>
                  <a:schemeClr val="bg2">
                    <a:lumMod val="25000"/>
                  </a:schemeClr>
                </a:solidFill>
                <a:latin typeface="Arial" panose="020B0604020202020204" pitchFamily="34" charset="0"/>
                <a:cs typeface="Arial" panose="020B0604020202020204" pitchFamily="34" charset="0"/>
              </a:rPr>
              <a:t>biệt</a:t>
            </a:r>
            <a:r>
              <a:rPr lang="en-US" sz="2999" i="1" dirty="0">
                <a:solidFill>
                  <a:schemeClr val="bg2">
                    <a:lumMod val="25000"/>
                  </a:schemeClr>
                </a:solidFill>
                <a:latin typeface="Arial" panose="020B0604020202020204" pitchFamily="34" charset="0"/>
                <a:cs typeface="Arial" panose="020B0604020202020204" pitchFamily="34" charset="0"/>
              </a:rPr>
              <a:t> -&gt; </a:t>
            </a:r>
            <a:r>
              <a:rPr lang="en-US" sz="2999" i="1" dirty="0" err="1">
                <a:solidFill>
                  <a:schemeClr val="bg2">
                    <a:lumMod val="25000"/>
                  </a:schemeClr>
                </a:solidFill>
                <a:latin typeface="Arial" panose="020B0604020202020204" pitchFamily="34" charset="0"/>
                <a:cs typeface="Arial" panose="020B0604020202020204" pitchFamily="34" charset="0"/>
              </a:rPr>
              <a:t>sử</a:t>
            </a:r>
            <a:r>
              <a:rPr lang="en-US" sz="2999" i="1" dirty="0">
                <a:solidFill>
                  <a:schemeClr val="bg2">
                    <a:lumMod val="25000"/>
                  </a:schemeClr>
                </a:solidFill>
                <a:latin typeface="Arial" panose="020B0604020202020204" pitchFamily="34" charset="0"/>
                <a:cs typeface="Arial" panose="020B0604020202020204" pitchFamily="34" charset="0"/>
              </a:rPr>
              <a:t> </a:t>
            </a:r>
            <a:r>
              <a:rPr lang="en-US" sz="2999" i="1" dirty="0" err="1">
                <a:solidFill>
                  <a:schemeClr val="bg2">
                    <a:lumMod val="25000"/>
                  </a:schemeClr>
                </a:solidFill>
                <a:latin typeface="Arial" panose="020B0604020202020204" pitchFamily="34" charset="0"/>
                <a:cs typeface="Arial" panose="020B0604020202020204" pitchFamily="34" charset="0"/>
              </a:rPr>
              <a:t>dụng</a:t>
            </a:r>
            <a:r>
              <a:rPr lang="en-US" sz="2999" i="1" dirty="0">
                <a:solidFill>
                  <a:schemeClr val="bg2">
                    <a:lumMod val="25000"/>
                  </a:schemeClr>
                </a:solidFill>
                <a:latin typeface="Arial" panose="020B0604020202020204" pitchFamily="34" charset="0"/>
                <a:cs typeface="Arial" panose="020B0604020202020204" pitchFamily="34" charset="0"/>
              </a:rPr>
              <a:t> </a:t>
            </a:r>
            <a:r>
              <a:rPr lang="en-US" sz="2999" i="1" dirty="0" err="1">
                <a:solidFill>
                  <a:schemeClr val="bg2">
                    <a:lumMod val="25000"/>
                  </a:schemeClr>
                </a:solidFill>
                <a:latin typeface="Arial" panose="020B0604020202020204" pitchFamily="34" charset="0"/>
                <a:cs typeface="Arial" panose="020B0604020202020204" pitchFamily="34" charset="0"/>
              </a:rPr>
              <a:t>phiếu</a:t>
            </a:r>
            <a:r>
              <a:rPr lang="en-US" sz="2999" i="1" dirty="0">
                <a:solidFill>
                  <a:schemeClr val="bg2">
                    <a:lumMod val="25000"/>
                  </a:schemeClr>
                </a:solidFill>
                <a:latin typeface="Arial" panose="020B0604020202020204" pitchFamily="34" charset="0"/>
                <a:cs typeface="Arial" panose="020B0604020202020204" pitchFamily="34" charset="0"/>
              </a:rPr>
              <a:t> </a:t>
            </a:r>
            <a:r>
              <a:rPr lang="en-US" sz="2999" i="1" dirty="0" err="1">
                <a:solidFill>
                  <a:schemeClr val="bg2">
                    <a:lumMod val="25000"/>
                  </a:schemeClr>
                </a:solidFill>
                <a:latin typeface="Arial" panose="020B0604020202020204" pitchFamily="34" charset="0"/>
                <a:cs typeface="Arial" panose="020B0604020202020204" pitchFamily="34" charset="0"/>
              </a:rPr>
              <a:t>giấy</a:t>
            </a:r>
            <a:r>
              <a:rPr lang="en-US" sz="2999" i="1" dirty="0">
                <a:solidFill>
                  <a:schemeClr val="bg2">
                    <a:lumMod val="25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686038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D859D3F-A0CA-F937-D4B6-9125427904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xmlns="" id="{770BFFDF-54B8-A791-BDE2-795064930E18}"/>
              </a:ext>
            </a:extLst>
          </p:cNvPr>
          <p:cNvSpPr>
            <a:spLocks noGrp="1"/>
          </p:cNvSpPr>
          <p:nvPr>
            <p:ph type="title"/>
          </p:nvPr>
        </p:nvSpPr>
        <p:spPr>
          <a:xfrm>
            <a:off x="2514600" y="495302"/>
            <a:ext cx="15544800" cy="1533920"/>
          </a:xfrm>
        </p:spPr>
        <p:txBody>
          <a:bodyPr>
            <a:normAutofit fontScale="90000"/>
          </a:bodyPr>
          <a:lstStyle/>
          <a:p>
            <a:r>
              <a:rPr lang="en-US" b="1" dirty="0">
                <a:solidFill>
                  <a:schemeClr val="bg2">
                    <a:lumMod val="25000"/>
                  </a:schemeClr>
                </a:solidFill>
              </a:rPr>
              <a:t>KẾ HOẠCH TIẾN HÀNH</a:t>
            </a:r>
            <a:r>
              <a:rPr lang="en-US" sz="7200" b="1" dirty="0">
                <a:solidFill>
                  <a:schemeClr val="bg2">
                    <a:lumMod val="25000"/>
                  </a:schemeClr>
                </a:solidFill>
                <a:latin typeface="Times New Roman" panose="02020603050405020304" pitchFamily="18" charset="0"/>
                <a:cs typeface="Times New Roman" panose="02020603050405020304" pitchFamily="18" charset="0"/>
              </a:rPr>
              <a:t/>
            </a:r>
            <a:br>
              <a:rPr lang="en-US" sz="7200" b="1" dirty="0">
                <a:solidFill>
                  <a:schemeClr val="bg2">
                    <a:lumMod val="25000"/>
                  </a:schemeClr>
                </a:solidFill>
                <a:latin typeface="Times New Roman" panose="02020603050405020304" pitchFamily="18" charset="0"/>
                <a:cs typeface="Times New Roman" panose="02020603050405020304" pitchFamily="18" charset="0"/>
              </a:rPr>
            </a:br>
            <a:endParaRPr lang="en-US" dirty="0"/>
          </a:p>
        </p:txBody>
      </p:sp>
      <p:sp>
        <p:nvSpPr>
          <p:cNvPr id="5" name="Content Placeholder 4">
            <a:extLst>
              <a:ext uri="{FF2B5EF4-FFF2-40B4-BE49-F238E27FC236}">
                <a16:creationId xmlns:a16="http://schemas.microsoft.com/office/drawing/2014/main" xmlns="" id="{CE627527-D689-BA3D-5A0A-5B49D057CB2C}"/>
              </a:ext>
            </a:extLst>
          </p:cNvPr>
          <p:cNvSpPr>
            <a:spLocks noGrp="1"/>
          </p:cNvSpPr>
          <p:nvPr>
            <p:ph idx="1"/>
          </p:nvPr>
        </p:nvSpPr>
        <p:spPr>
          <a:xfrm>
            <a:off x="3962400" y="2029222"/>
            <a:ext cx="13868400" cy="2123678"/>
          </a:xfrm>
          <a:solidFill>
            <a:schemeClr val="accent6">
              <a:lumMod val="40000"/>
              <a:lumOff val="60000"/>
            </a:schemeClr>
          </a:solidFill>
        </p:spPr>
        <p:txBody>
          <a:bodyPr>
            <a:noAutofit/>
          </a:bodyPr>
          <a:lstStyle/>
          <a:p>
            <a:pPr>
              <a:lnSpc>
                <a:spcPct val="100000"/>
              </a:lnSpc>
            </a:pPr>
            <a:r>
              <a:rPr lang="en-US" dirty="0" err="1"/>
              <a:t>Tuyển</a:t>
            </a:r>
            <a:r>
              <a:rPr lang="en-US" dirty="0"/>
              <a:t> </a:t>
            </a:r>
            <a:r>
              <a:rPr lang="en-US" dirty="0" err="1"/>
              <a:t>chọn</a:t>
            </a:r>
            <a:r>
              <a:rPr lang="en-US" dirty="0"/>
              <a:t> ĐTV, GSV, </a:t>
            </a:r>
            <a:r>
              <a:rPr lang="en-US" dirty="0" err="1"/>
              <a:t>Tổ</a:t>
            </a:r>
            <a:r>
              <a:rPr lang="en-US" dirty="0"/>
              <a:t> trưởng</a:t>
            </a:r>
          </a:p>
          <a:p>
            <a:pPr>
              <a:lnSpc>
                <a:spcPct val="100000"/>
              </a:lnSpc>
            </a:pPr>
            <a:r>
              <a:rPr lang="en-US" dirty="0" err="1"/>
              <a:t>Tập</a:t>
            </a:r>
            <a:r>
              <a:rPr lang="en-US" dirty="0"/>
              <a:t> </a:t>
            </a:r>
            <a:r>
              <a:rPr lang="en-US" dirty="0" err="1"/>
              <a:t>huấn</a:t>
            </a:r>
            <a:r>
              <a:rPr lang="en-US" dirty="0"/>
              <a:t> </a:t>
            </a:r>
            <a:r>
              <a:rPr lang="en-US" dirty="0" err="1"/>
              <a:t>nghiệp</a:t>
            </a:r>
            <a:r>
              <a:rPr lang="en-US" dirty="0"/>
              <a:t> </a:t>
            </a:r>
            <a:r>
              <a:rPr lang="en-US" dirty="0" err="1"/>
              <a:t>vụ</a:t>
            </a:r>
            <a:r>
              <a:rPr lang="en-US" dirty="0"/>
              <a:t> và công </a:t>
            </a:r>
            <a:r>
              <a:rPr lang="en-US" dirty="0" err="1"/>
              <a:t>nghệ</a:t>
            </a:r>
            <a:r>
              <a:rPr lang="en-US" dirty="0"/>
              <a:t> </a:t>
            </a:r>
            <a:r>
              <a:rPr lang="en-US" dirty="0" err="1"/>
              <a:t>thông</a:t>
            </a:r>
            <a:r>
              <a:rPr lang="en-US" dirty="0"/>
              <a:t> tin </a:t>
            </a:r>
            <a:r>
              <a:rPr lang="en-US" dirty="0" err="1"/>
              <a:t>cấp</a:t>
            </a:r>
            <a:r>
              <a:rPr lang="en-US" dirty="0"/>
              <a:t> </a:t>
            </a:r>
            <a:r>
              <a:rPr lang="en-US" dirty="0" err="1"/>
              <a:t>tỉnh</a:t>
            </a:r>
            <a:r>
              <a:rPr lang="en-US" dirty="0"/>
              <a:t>, </a:t>
            </a:r>
            <a:r>
              <a:rPr lang="en-US" dirty="0" err="1"/>
              <a:t>cấp</a:t>
            </a:r>
            <a:r>
              <a:rPr lang="en-US" dirty="0"/>
              <a:t> </a:t>
            </a:r>
            <a:r>
              <a:rPr lang="en-US" dirty="0" err="1"/>
              <a:t>huyện</a:t>
            </a:r>
            <a:endParaRPr lang="en-US" dirty="0"/>
          </a:p>
          <a:p>
            <a:pPr>
              <a:lnSpc>
                <a:spcPct val="100000"/>
              </a:lnSpc>
            </a:pPr>
            <a:r>
              <a:rPr lang="en-US" dirty="0"/>
              <a:t>Hoàn </a:t>
            </a:r>
            <a:r>
              <a:rPr lang="en-US" dirty="0" err="1"/>
              <a:t>thiện</a:t>
            </a:r>
            <a:r>
              <a:rPr lang="vi-VN" dirty="0"/>
              <a:t> bảng kê</a:t>
            </a:r>
            <a:r>
              <a:rPr lang="en-US" dirty="0"/>
              <a:t> và c</a:t>
            </a:r>
            <a:r>
              <a:rPr lang="vi-VN" dirty="0"/>
              <a:t>họn hộ điều tra</a:t>
            </a:r>
            <a:endParaRPr lang="en-US" dirty="0"/>
          </a:p>
        </p:txBody>
      </p:sp>
      <p:sp>
        <p:nvSpPr>
          <p:cNvPr id="7" name="TextBox 25">
            <a:extLst>
              <a:ext uri="{FF2B5EF4-FFF2-40B4-BE49-F238E27FC236}">
                <a16:creationId xmlns:a16="http://schemas.microsoft.com/office/drawing/2014/main" xmlns="" id="{6D8155A0-7624-C1EB-6A27-120387DE0762}"/>
              </a:ext>
            </a:extLst>
          </p:cNvPr>
          <p:cNvSpPr txBox="1"/>
          <p:nvPr/>
        </p:nvSpPr>
        <p:spPr>
          <a:xfrm>
            <a:off x="1799301" y="2303509"/>
            <a:ext cx="2010698" cy="1256754"/>
          </a:xfrm>
          <a:prstGeom prst="rect">
            <a:avLst/>
          </a:prstGeom>
        </p:spPr>
        <p:txBody>
          <a:bodyPr wrap="square" lIns="0" tIns="0" rIns="0" bIns="0" rtlCol="0" anchor="t">
            <a:spAutoFit/>
          </a:bodyPr>
          <a:lstStyle/>
          <a:p>
            <a:pPr>
              <a:lnSpc>
                <a:spcPts val="4900"/>
              </a:lnSpc>
            </a:pPr>
            <a:r>
              <a:rPr lang="en-US" sz="4400" b="1" dirty="0" err="1">
                <a:solidFill>
                  <a:schemeClr val="bg2">
                    <a:lumMod val="25000"/>
                  </a:schemeClr>
                </a:solidFill>
                <a:latin typeface="Arial" panose="020B0604020202020204" pitchFamily="34" charset="0"/>
                <a:cs typeface="Arial" panose="020B0604020202020204" pitchFamily="34" charset="0"/>
              </a:rPr>
              <a:t>Tháng</a:t>
            </a:r>
            <a:r>
              <a:rPr lang="en-US" sz="4400" b="1" dirty="0">
                <a:solidFill>
                  <a:schemeClr val="bg2">
                    <a:lumMod val="25000"/>
                  </a:schemeClr>
                </a:solidFill>
                <a:latin typeface="Arial" panose="020B0604020202020204" pitchFamily="34" charset="0"/>
                <a:cs typeface="Arial" panose="020B0604020202020204" pitchFamily="34" charset="0"/>
              </a:rPr>
              <a:t> 3/2024</a:t>
            </a:r>
          </a:p>
        </p:txBody>
      </p:sp>
      <p:sp>
        <p:nvSpPr>
          <p:cNvPr id="8" name="TextBox 36">
            <a:extLst>
              <a:ext uri="{FF2B5EF4-FFF2-40B4-BE49-F238E27FC236}">
                <a16:creationId xmlns:a16="http://schemas.microsoft.com/office/drawing/2014/main" xmlns="" id="{E3E366A6-A756-5AF0-6BA3-B9A34402E669}"/>
              </a:ext>
            </a:extLst>
          </p:cNvPr>
          <p:cNvSpPr txBox="1"/>
          <p:nvPr/>
        </p:nvSpPr>
        <p:spPr>
          <a:xfrm>
            <a:off x="1799299" y="5583070"/>
            <a:ext cx="2010699" cy="1256754"/>
          </a:xfrm>
          <a:prstGeom prst="rect">
            <a:avLst/>
          </a:prstGeom>
        </p:spPr>
        <p:txBody>
          <a:bodyPr wrap="square" lIns="0" tIns="0" rIns="0" bIns="0" rtlCol="0" anchor="t">
            <a:spAutoFit/>
          </a:bodyPr>
          <a:lstStyle/>
          <a:p>
            <a:pPr>
              <a:lnSpc>
                <a:spcPts val="4900"/>
              </a:lnSpc>
            </a:pPr>
            <a:r>
              <a:rPr lang="en-US" sz="4400" b="1" dirty="0" err="1">
                <a:solidFill>
                  <a:schemeClr val="bg2">
                    <a:lumMod val="25000"/>
                  </a:schemeClr>
                </a:solidFill>
                <a:latin typeface="Arial" panose="020B0604020202020204" pitchFamily="34" charset="0"/>
                <a:cs typeface="Arial" panose="020B0604020202020204" pitchFamily="34" charset="0"/>
              </a:rPr>
              <a:t>Tháng</a:t>
            </a:r>
            <a:r>
              <a:rPr lang="en-US" sz="4400" b="1" dirty="0">
                <a:solidFill>
                  <a:schemeClr val="bg2">
                    <a:lumMod val="25000"/>
                  </a:schemeClr>
                </a:solidFill>
                <a:latin typeface="Arial" panose="020B0604020202020204" pitchFamily="34" charset="0"/>
                <a:cs typeface="Arial" panose="020B0604020202020204" pitchFamily="34" charset="0"/>
              </a:rPr>
              <a:t> 4/2024</a:t>
            </a:r>
          </a:p>
        </p:txBody>
      </p:sp>
      <p:sp>
        <p:nvSpPr>
          <p:cNvPr id="2" name="TextBox 36">
            <a:extLst>
              <a:ext uri="{FF2B5EF4-FFF2-40B4-BE49-F238E27FC236}">
                <a16:creationId xmlns:a16="http://schemas.microsoft.com/office/drawing/2014/main" xmlns="" id="{CB8CC9A9-8EA2-903E-7051-7106557F6F7C}"/>
              </a:ext>
            </a:extLst>
          </p:cNvPr>
          <p:cNvSpPr txBox="1"/>
          <p:nvPr/>
        </p:nvSpPr>
        <p:spPr>
          <a:xfrm>
            <a:off x="1600200" y="8420100"/>
            <a:ext cx="2209798" cy="1256754"/>
          </a:xfrm>
          <a:prstGeom prst="rect">
            <a:avLst/>
          </a:prstGeom>
        </p:spPr>
        <p:txBody>
          <a:bodyPr wrap="square" lIns="0" tIns="0" rIns="0" bIns="0" rtlCol="0" anchor="t">
            <a:spAutoFit/>
          </a:bodyPr>
          <a:lstStyle/>
          <a:p>
            <a:pPr>
              <a:lnSpc>
                <a:spcPts val="4900"/>
              </a:lnSpc>
            </a:pPr>
            <a:r>
              <a:rPr lang="en-US" sz="4400" b="1" dirty="0" err="1">
                <a:solidFill>
                  <a:schemeClr val="bg2">
                    <a:lumMod val="25000"/>
                  </a:schemeClr>
                </a:solidFill>
                <a:latin typeface="Arial" panose="020B0604020202020204" pitchFamily="34" charset="0"/>
                <a:cs typeface="Arial" panose="020B0604020202020204" pitchFamily="34" charset="0"/>
              </a:rPr>
              <a:t>Tháng</a:t>
            </a:r>
            <a:r>
              <a:rPr lang="en-US" sz="4400" b="1" dirty="0">
                <a:solidFill>
                  <a:schemeClr val="bg2">
                    <a:lumMod val="25000"/>
                  </a:schemeClr>
                </a:solidFill>
                <a:latin typeface="Arial" panose="020B0604020202020204" pitchFamily="34" charset="0"/>
                <a:cs typeface="Arial" panose="020B0604020202020204" pitchFamily="34" charset="0"/>
              </a:rPr>
              <a:t> 5-6/2024</a:t>
            </a:r>
          </a:p>
        </p:txBody>
      </p:sp>
      <p:sp>
        <p:nvSpPr>
          <p:cNvPr id="3" name="Content Placeholder 4">
            <a:extLst>
              <a:ext uri="{FF2B5EF4-FFF2-40B4-BE49-F238E27FC236}">
                <a16:creationId xmlns:a16="http://schemas.microsoft.com/office/drawing/2014/main" xmlns="" id="{7C54832B-6A78-F6AF-5ABE-EB683D93E710}"/>
              </a:ext>
            </a:extLst>
          </p:cNvPr>
          <p:cNvSpPr txBox="1">
            <a:spLocks/>
          </p:cNvSpPr>
          <p:nvPr/>
        </p:nvSpPr>
        <p:spPr>
          <a:xfrm>
            <a:off x="3962400" y="4557890"/>
            <a:ext cx="13868400" cy="3307113"/>
          </a:xfrm>
          <a:prstGeom prst="rect">
            <a:avLst/>
          </a:prstGeom>
          <a:solidFill>
            <a:schemeClr val="accent1">
              <a:lumMod val="20000"/>
              <a:lumOff val="80000"/>
            </a:schemeClr>
          </a:solidFill>
        </p:spPr>
        <p:txBody>
          <a:bodyPr vert="horz" lIns="91440" tIns="45720" rIns="91440" bIns="45720" rtlCol="0">
            <a:normAutofit/>
          </a:bodyPr>
          <a:lstStyle>
            <a:lvl1pPr marL="514350" indent="-514350" algn="l" defTabSz="685800" rtl="0" eaLnBrk="1" latinLnBrk="0" hangingPunct="1">
              <a:lnSpc>
                <a:spcPct val="150000"/>
              </a:lnSpc>
              <a:spcBef>
                <a:spcPts val="1500"/>
              </a:spcBef>
              <a:spcAft>
                <a:spcPts val="0"/>
              </a:spcAft>
              <a:buClr>
                <a:schemeClr val="accent1"/>
              </a:buClr>
              <a:buFont typeface="Wingdings 3" charset="2"/>
              <a:buChar char=""/>
              <a:defRPr sz="40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1pPr>
            <a:lvl2pPr marL="1114425" indent="-428625" algn="l" defTabSz="685800" rtl="0" eaLnBrk="1" latinLnBrk="0" hangingPunct="1">
              <a:lnSpc>
                <a:spcPct val="150000"/>
              </a:lnSpc>
              <a:spcBef>
                <a:spcPts val="1500"/>
              </a:spcBef>
              <a:spcAft>
                <a:spcPts val="0"/>
              </a:spcAft>
              <a:buClr>
                <a:schemeClr val="accent1"/>
              </a:buClr>
              <a:buFont typeface="Wingdings 3" charset="2"/>
              <a:buChar char=""/>
              <a:defRPr sz="40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2pPr>
            <a:lvl3pPr marL="1714500" indent="-342900" algn="l" defTabSz="685800" rtl="0" eaLnBrk="1" latinLnBrk="0" hangingPunct="1">
              <a:lnSpc>
                <a:spcPct val="150000"/>
              </a:lnSpc>
              <a:spcBef>
                <a:spcPts val="1500"/>
              </a:spcBef>
              <a:spcAft>
                <a:spcPts val="0"/>
              </a:spcAft>
              <a:buClr>
                <a:schemeClr val="accent1"/>
              </a:buClr>
              <a:buFont typeface="Wingdings 3" charset="2"/>
              <a:buChar char=""/>
              <a:defRPr sz="40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3pPr>
            <a:lvl4pPr marL="2400300" indent="-342900" algn="l" defTabSz="685800" rtl="0" eaLnBrk="1" latinLnBrk="0" hangingPunct="1">
              <a:lnSpc>
                <a:spcPct val="150000"/>
              </a:lnSpc>
              <a:spcBef>
                <a:spcPts val="1500"/>
              </a:spcBef>
              <a:spcAft>
                <a:spcPts val="0"/>
              </a:spcAft>
              <a:buClr>
                <a:schemeClr val="accent1"/>
              </a:buClr>
              <a:buFont typeface="Wingdings 3" charset="2"/>
              <a:buChar char=""/>
              <a:defRPr sz="40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4pPr>
            <a:lvl5pPr marL="3086100" indent="-342900" algn="l" defTabSz="685800" rtl="0" eaLnBrk="1" latinLnBrk="0" hangingPunct="1">
              <a:lnSpc>
                <a:spcPct val="150000"/>
              </a:lnSpc>
              <a:spcBef>
                <a:spcPts val="1500"/>
              </a:spcBef>
              <a:spcAft>
                <a:spcPts val="0"/>
              </a:spcAft>
              <a:buClr>
                <a:schemeClr val="accent1"/>
              </a:buClr>
              <a:buFont typeface="Wingdings 3" charset="2"/>
              <a:buChar char=""/>
              <a:defRPr sz="40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5pPr>
            <a:lvl6pPr marL="37719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6pPr>
            <a:lvl7pPr marL="44577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7pPr>
            <a:lvl8pPr marL="51435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8pPr>
            <a:lvl9pPr marL="58293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9pPr>
          </a:lstStyle>
          <a:p>
            <a:r>
              <a:rPr lang="en-US" dirty="0" err="1"/>
              <a:t>Tuyên</a:t>
            </a:r>
            <a:r>
              <a:rPr lang="en-US" dirty="0"/>
              <a:t> </a:t>
            </a:r>
            <a:r>
              <a:rPr lang="en-US" dirty="0" err="1"/>
              <a:t>truyền</a:t>
            </a:r>
            <a:endParaRPr lang="en-US" dirty="0"/>
          </a:p>
          <a:p>
            <a:r>
              <a:rPr lang="en-US" dirty="0"/>
              <a:t>Thu </a:t>
            </a:r>
            <a:r>
              <a:rPr lang="en-US" dirty="0" err="1"/>
              <a:t>thập</a:t>
            </a:r>
            <a:r>
              <a:rPr lang="en-US" dirty="0"/>
              <a:t> </a:t>
            </a:r>
            <a:r>
              <a:rPr lang="en-US" dirty="0" err="1"/>
              <a:t>thông</a:t>
            </a:r>
            <a:r>
              <a:rPr lang="en-US" dirty="0"/>
              <a:t> tin </a:t>
            </a:r>
            <a:r>
              <a:rPr lang="en-US" dirty="0" err="1"/>
              <a:t>thực</a:t>
            </a:r>
            <a:r>
              <a:rPr lang="en-US" dirty="0"/>
              <a:t> </a:t>
            </a:r>
            <a:r>
              <a:rPr lang="en-US" dirty="0" err="1"/>
              <a:t>địa</a:t>
            </a:r>
            <a:endParaRPr lang="en-US" dirty="0"/>
          </a:p>
          <a:p>
            <a:r>
              <a:rPr lang="en-US" dirty="0" err="1"/>
              <a:t>Kiểm</a:t>
            </a:r>
            <a:r>
              <a:rPr lang="en-US" dirty="0"/>
              <a:t> tra, </a:t>
            </a:r>
            <a:r>
              <a:rPr lang="en-US" dirty="0" err="1"/>
              <a:t>giám</a:t>
            </a:r>
            <a:r>
              <a:rPr lang="en-US" dirty="0"/>
              <a:t> </a:t>
            </a:r>
            <a:r>
              <a:rPr lang="en-US" dirty="0" err="1"/>
              <a:t>sát</a:t>
            </a:r>
            <a:endParaRPr lang="en-US" dirty="0"/>
          </a:p>
        </p:txBody>
      </p:sp>
      <p:sp>
        <p:nvSpPr>
          <p:cNvPr id="6" name="Content Placeholder 4">
            <a:extLst>
              <a:ext uri="{FF2B5EF4-FFF2-40B4-BE49-F238E27FC236}">
                <a16:creationId xmlns:a16="http://schemas.microsoft.com/office/drawing/2014/main" xmlns="" id="{5AEB13ED-CEEE-5AD0-3C5E-14ED1046C459}"/>
              </a:ext>
            </a:extLst>
          </p:cNvPr>
          <p:cNvSpPr txBox="1">
            <a:spLocks/>
          </p:cNvSpPr>
          <p:nvPr/>
        </p:nvSpPr>
        <p:spPr>
          <a:xfrm>
            <a:off x="3962400" y="8434873"/>
            <a:ext cx="13855960" cy="1310657"/>
          </a:xfrm>
          <a:prstGeom prst="rect">
            <a:avLst/>
          </a:prstGeom>
          <a:solidFill>
            <a:schemeClr val="accent2">
              <a:lumMod val="60000"/>
              <a:lumOff val="40000"/>
            </a:schemeClr>
          </a:solidFill>
        </p:spPr>
        <p:txBody>
          <a:bodyPr vert="horz" lIns="91440" tIns="45720" rIns="91440" bIns="45720" rtlCol="0">
            <a:normAutofit/>
          </a:bodyPr>
          <a:lstStyle>
            <a:lvl1pPr marL="514350" indent="-514350" algn="l" defTabSz="685800" rtl="0" eaLnBrk="1" latinLnBrk="0" hangingPunct="1">
              <a:lnSpc>
                <a:spcPct val="150000"/>
              </a:lnSpc>
              <a:spcBef>
                <a:spcPts val="1500"/>
              </a:spcBef>
              <a:spcAft>
                <a:spcPts val="0"/>
              </a:spcAft>
              <a:buClr>
                <a:schemeClr val="accent1"/>
              </a:buClr>
              <a:buFont typeface="Wingdings 3" charset="2"/>
              <a:buChar char=""/>
              <a:defRPr sz="40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1pPr>
            <a:lvl2pPr marL="1114425" indent="-428625" algn="l" defTabSz="685800" rtl="0" eaLnBrk="1" latinLnBrk="0" hangingPunct="1">
              <a:lnSpc>
                <a:spcPct val="150000"/>
              </a:lnSpc>
              <a:spcBef>
                <a:spcPts val="1500"/>
              </a:spcBef>
              <a:spcAft>
                <a:spcPts val="0"/>
              </a:spcAft>
              <a:buClr>
                <a:schemeClr val="accent1"/>
              </a:buClr>
              <a:buFont typeface="Wingdings 3" charset="2"/>
              <a:buChar char=""/>
              <a:defRPr sz="40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2pPr>
            <a:lvl3pPr marL="1714500" indent="-342900" algn="l" defTabSz="685800" rtl="0" eaLnBrk="1" latinLnBrk="0" hangingPunct="1">
              <a:lnSpc>
                <a:spcPct val="150000"/>
              </a:lnSpc>
              <a:spcBef>
                <a:spcPts val="1500"/>
              </a:spcBef>
              <a:spcAft>
                <a:spcPts val="0"/>
              </a:spcAft>
              <a:buClr>
                <a:schemeClr val="accent1"/>
              </a:buClr>
              <a:buFont typeface="Wingdings 3" charset="2"/>
              <a:buChar char=""/>
              <a:defRPr sz="40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3pPr>
            <a:lvl4pPr marL="2400300" indent="-342900" algn="l" defTabSz="685800" rtl="0" eaLnBrk="1" latinLnBrk="0" hangingPunct="1">
              <a:lnSpc>
                <a:spcPct val="150000"/>
              </a:lnSpc>
              <a:spcBef>
                <a:spcPts val="1500"/>
              </a:spcBef>
              <a:spcAft>
                <a:spcPts val="0"/>
              </a:spcAft>
              <a:buClr>
                <a:schemeClr val="accent1"/>
              </a:buClr>
              <a:buFont typeface="Wingdings 3" charset="2"/>
              <a:buChar char=""/>
              <a:defRPr sz="40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4pPr>
            <a:lvl5pPr marL="3086100" indent="-342900" algn="l" defTabSz="685800" rtl="0" eaLnBrk="1" latinLnBrk="0" hangingPunct="1">
              <a:lnSpc>
                <a:spcPct val="150000"/>
              </a:lnSpc>
              <a:spcBef>
                <a:spcPts val="1500"/>
              </a:spcBef>
              <a:spcAft>
                <a:spcPts val="0"/>
              </a:spcAft>
              <a:buClr>
                <a:schemeClr val="accent1"/>
              </a:buClr>
              <a:buFont typeface="Wingdings 3" charset="2"/>
              <a:buChar char=""/>
              <a:defRPr sz="40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5pPr>
            <a:lvl6pPr marL="37719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6pPr>
            <a:lvl7pPr marL="44577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7pPr>
            <a:lvl8pPr marL="51435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8pPr>
            <a:lvl9pPr marL="58293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9pPr>
          </a:lstStyle>
          <a:p>
            <a:r>
              <a:rPr lang="en-US" dirty="0" err="1"/>
              <a:t>Kiểm</a:t>
            </a:r>
            <a:r>
              <a:rPr lang="en-US" dirty="0"/>
              <a:t> tra, </a:t>
            </a:r>
            <a:r>
              <a:rPr lang="en-US" dirty="0" err="1"/>
              <a:t>giám</a:t>
            </a:r>
            <a:r>
              <a:rPr lang="en-US" dirty="0"/>
              <a:t> </a:t>
            </a:r>
            <a:r>
              <a:rPr lang="en-US" dirty="0" err="1"/>
              <a:t>sát</a:t>
            </a:r>
            <a:r>
              <a:rPr lang="en-US" dirty="0"/>
              <a:t> và </a:t>
            </a:r>
            <a:r>
              <a:rPr lang="en-US" dirty="0" err="1"/>
              <a:t>nghiệm</a:t>
            </a:r>
            <a:r>
              <a:rPr lang="en-US" dirty="0"/>
              <a:t> </a:t>
            </a:r>
            <a:r>
              <a:rPr lang="en-US" dirty="0" err="1"/>
              <a:t>thu</a:t>
            </a:r>
            <a:r>
              <a:rPr lang="en-US" dirty="0"/>
              <a:t> </a:t>
            </a:r>
            <a:r>
              <a:rPr lang="en-US" dirty="0" err="1"/>
              <a:t>dữ</a:t>
            </a:r>
            <a:r>
              <a:rPr lang="en-US" dirty="0"/>
              <a:t> </a:t>
            </a:r>
            <a:r>
              <a:rPr lang="en-US" dirty="0" err="1"/>
              <a:t>liệu</a:t>
            </a:r>
            <a:r>
              <a:rPr lang="en-US" dirty="0"/>
              <a:t> </a:t>
            </a:r>
            <a:r>
              <a:rPr lang="en-US" dirty="0" err="1"/>
              <a:t>điều</a:t>
            </a:r>
            <a:r>
              <a:rPr lang="en-US" dirty="0"/>
              <a:t> tra</a:t>
            </a:r>
          </a:p>
          <a:p>
            <a:endParaRPr lang="en-US" dirty="0"/>
          </a:p>
        </p:txBody>
      </p:sp>
    </p:spTree>
    <p:extLst>
      <p:ext uri="{BB962C8B-B14F-4D97-AF65-F5344CB8AC3E}">
        <p14:creationId xmlns:p14="http://schemas.microsoft.com/office/powerpoint/2010/main" val="1962573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C71B9CD-A141-FC32-C98E-D2339428F76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xmlns="" id="{F20861D4-BA83-C656-CAC1-4500E5E27E21}"/>
              </a:ext>
            </a:extLst>
          </p:cNvPr>
          <p:cNvSpPr>
            <a:spLocks noGrp="1"/>
          </p:cNvSpPr>
          <p:nvPr>
            <p:ph type="title"/>
          </p:nvPr>
        </p:nvSpPr>
        <p:spPr>
          <a:xfrm>
            <a:off x="2514600" y="495302"/>
            <a:ext cx="15544800" cy="1533920"/>
          </a:xfrm>
        </p:spPr>
        <p:txBody>
          <a:bodyPr>
            <a:normAutofit fontScale="90000"/>
          </a:bodyPr>
          <a:lstStyle/>
          <a:p>
            <a:r>
              <a:rPr lang="en-US" b="1" dirty="0">
                <a:solidFill>
                  <a:schemeClr val="bg2">
                    <a:lumMod val="25000"/>
                  </a:schemeClr>
                </a:solidFill>
              </a:rPr>
              <a:t>KẾ HOẠCH TIẾN HÀNH (</a:t>
            </a:r>
            <a:r>
              <a:rPr lang="en-US" b="1" dirty="0" err="1">
                <a:solidFill>
                  <a:schemeClr val="bg2">
                    <a:lumMod val="25000"/>
                  </a:schemeClr>
                </a:solidFill>
              </a:rPr>
              <a:t>tiếp</a:t>
            </a:r>
            <a:r>
              <a:rPr lang="en-US" b="1" dirty="0">
                <a:solidFill>
                  <a:schemeClr val="bg2">
                    <a:lumMod val="25000"/>
                  </a:schemeClr>
                </a:solidFill>
              </a:rPr>
              <a:t>)</a:t>
            </a:r>
            <a:r>
              <a:rPr lang="en-US" sz="7200" b="1" dirty="0">
                <a:solidFill>
                  <a:schemeClr val="bg2">
                    <a:lumMod val="25000"/>
                  </a:schemeClr>
                </a:solidFill>
                <a:latin typeface="Times New Roman" panose="02020603050405020304" pitchFamily="18" charset="0"/>
                <a:cs typeface="Times New Roman" panose="02020603050405020304" pitchFamily="18" charset="0"/>
              </a:rPr>
              <a:t/>
            </a:r>
            <a:br>
              <a:rPr lang="en-US" sz="7200" b="1" dirty="0">
                <a:solidFill>
                  <a:schemeClr val="bg2">
                    <a:lumMod val="25000"/>
                  </a:schemeClr>
                </a:solidFill>
                <a:latin typeface="Times New Roman" panose="02020603050405020304" pitchFamily="18" charset="0"/>
                <a:cs typeface="Times New Roman" panose="02020603050405020304" pitchFamily="18" charset="0"/>
              </a:rPr>
            </a:br>
            <a:endParaRPr lang="en-US" dirty="0"/>
          </a:p>
        </p:txBody>
      </p:sp>
      <p:sp>
        <p:nvSpPr>
          <p:cNvPr id="5" name="Content Placeholder 4">
            <a:extLst>
              <a:ext uri="{FF2B5EF4-FFF2-40B4-BE49-F238E27FC236}">
                <a16:creationId xmlns:a16="http://schemas.microsoft.com/office/drawing/2014/main" xmlns="" id="{E5637FD6-8D91-17D6-8CDD-EBC6EE9A9955}"/>
              </a:ext>
            </a:extLst>
          </p:cNvPr>
          <p:cNvSpPr>
            <a:spLocks noGrp="1"/>
          </p:cNvSpPr>
          <p:nvPr>
            <p:ph idx="1"/>
          </p:nvPr>
        </p:nvSpPr>
        <p:spPr>
          <a:xfrm>
            <a:off x="6477000" y="2029222"/>
            <a:ext cx="11353800" cy="1256754"/>
          </a:xfrm>
          <a:solidFill>
            <a:schemeClr val="accent6">
              <a:lumMod val="40000"/>
              <a:lumOff val="60000"/>
            </a:schemeClr>
          </a:solidFill>
        </p:spPr>
        <p:txBody>
          <a:bodyPr>
            <a:normAutofit/>
          </a:bodyPr>
          <a:lstStyle/>
          <a:p>
            <a:r>
              <a:rPr lang="en-US" dirty="0" err="1"/>
              <a:t>Xử</a:t>
            </a:r>
            <a:r>
              <a:rPr lang="en-US" dirty="0"/>
              <a:t> </a:t>
            </a:r>
            <a:r>
              <a:rPr lang="en-US" dirty="0" err="1"/>
              <a:t>lý</a:t>
            </a:r>
            <a:r>
              <a:rPr lang="en-US" dirty="0"/>
              <a:t>, </a:t>
            </a:r>
            <a:r>
              <a:rPr lang="en-US" dirty="0" err="1"/>
              <a:t>tổng</a:t>
            </a:r>
            <a:r>
              <a:rPr lang="en-US" dirty="0"/>
              <a:t> </a:t>
            </a:r>
            <a:r>
              <a:rPr lang="en-US" dirty="0" err="1"/>
              <a:t>hợp</a:t>
            </a:r>
            <a:r>
              <a:rPr lang="en-US" dirty="0"/>
              <a:t> </a:t>
            </a:r>
            <a:r>
              <a:rPr lang="en-US" dirty="0" err="1"/>
              <a:t>kết</a:t>
            </a:r>
            <a:r>
              <a:rPr lang="en-US" dirty="0"/>
              <a:t> </a:t>
            </a:r>
            <a:r>
              <a:rPr lang="en-US" dirty="0" err="1"/>
              <a:t>quả</a:t>
            </a:r>
            <a:r>
              <a:rPr lang="en-US" dirty="0"/>
              <a:t> </a:t>
            </a:r>
            <a:r>
              <a:rPr lang="en-US" dirty="0" err="1"/>
              <a:t>điều</a:t>
            </a:r>
            <a:r>
              <a:rPr lang="en-US" dirty="0"/>
              <a:t> tra</a:t>
            </a:r>
          </a:p>
        </p:txBody>
      </p:sp>
      <p:sp>
        <p:nvSpPr>
          <p:cNvPr id="7" name="TextBox 25">
            <a:extLst>
              <a:ext uri="{FF2B5EF4-FFF2-40B4-BE49-F238E27FC236}">
                <a16:creationId xmlns:a16="http://schemas.microsoft.com/office/drawing/2014/main" xmlns="" id="{43E0474B-420B-38B0-3E23-54B75EDC9F1A}"/>
              </a:ext>
            </a:extLst>
          </p:cNvPr>
          <p:cNvSpPr txBox="1"/>
          <p:nvPr/>
        </p:nvSpPr>
        <p:spPr>
          <a:xfrm>
            <a:off x="3048000" y="2029222"/>
            <a:ext cx="3429000" cy="1256754"/>
          </a:xfrm>
          <a:prstGeom prst="rect">
            <a:avLst/>
          </a:prstGeom>
        </p:spPr>
        <p:txBody>
          <a:bodyPr wrap="square" lIns="0" tIns="0" rIns="0" bIns="0" rtlCol="0" anchor="t">
            <a:spAutoFit/>
          </a:bodyPr>
          <a:lstStyle/>
          <a:p>
            <a:pPr>
              <a:lnSpc>
                <a:spcPts val="4900"/>
              </a:lnSpc>
            </a:pPr>
            <a:r>
              <a:rPr lang="en-US" sz="4400" b="1" dirty="0" err="1">
                <a:solidFill>
                  <a:schemeClr val="bg2">
                    <a:lumMod val="25000"/>
                  </a:schemeClr>
                </a:solidFill>
                <a:latin typeface="Arial" panose="020B0604020202020204" pitchFamily="34" charset="0"/>
                <a:cs typeface="Arial" panose="020B0604020202020204" pitchFamily="34" charset="0"/>
              </a:rPr>
              <a:t>Tháng</a:t>
            </a:r>
            <a:r>
              <a:rPr lang="en-US" sz="4400" b="1" dirty="0">
                <a:solidFill>
                  <a:schemeClr val="bg2">
                    <a:lumMod val="25000"/>
                  </a:schemeClr>
                </a:solidFill>
                <a:latin typeface="Arial" panose="020B0604020202020204" pitchFamily="34" charset="0"/>
                <a:cs typeface="Arial" panose="020B0604020202020204" pitchFamily="34" charset="0"/>
              </a:rPr>
              <a:t/>
            </a:r>
            <a:br>
              <a:rPr lang="en-US" sz="4400" b="1" dirty="0">
                <a:solidFill>
                  <a:schemeClr val="bg2">
                    <a:lumMod val="25000"/>
                  </a:schemeClr>
                </a:solidFill>
                <a:latin typeface="Arial" panose="020B0604020202020204" pitchFamily="34" charset="0"/>
                <a:cs typeface="Arial" panose="020B0604020202020204" pitchFamily="34" charset="0"/>
              </a:rPr>
            </a:br>
            <a:r>
              <a:rPr lang="en-US" sz="4400" b="1" dirty="0">
                <a:solidFill>
                  <a:schemeClr val="bg2">
                    <a:lumMod val="25000"/>
                  </a:schemeClr>
                </a:solidFill>
                <a:latin typeface="Arial" panose="020B0604020202020204" pitchFamily="34" charset="0"/>
                <a:cs typeface="Arial" panose="020B0604020202020204" pitchFamily="34" charset="0"/>
              </a:rPr>
              <a:t> 7-12/2024</a:t>
            </a:r>
          </a:p>
        </p:txBody>
      </p:sp>
      <p:sp>
        <p:nvSpPr>
          <p:cNvPr id="8" name="TextBox 36">
            <a:extLst>
              <a:ext uri="{FF2B5EF4-FFF2-40B4-BE49-F238E27FC236}">
                <a16:creationId xmlns:a16="http://schemas.microsoft.com/office/drawing/2014/main" xmlns="" id="{807DB675-F215-2637-1A17-C514448E1624}"/>
              </a:ext>
            </a:extLst>
          </p:cNvPr>
          <p:cNvSpPr txBox="1"/>
          <p:nvPr/>
        </p:nvSpPr>
        <p:spPr>
          <a:xfrm>
            <a:off x="3047999" y="4076700"/>
            <a:ext cx="3429000" cy="1256754"/>
          </a:xfrm>
          <a:prstGeom prst="rect">
            <a:avLst/>
          </a:prstGeom>
        </p:spPr>
        <p:txBody>
          <a:bodyPr wrap="square" lIns="0" tIns="0" rIns="0" bIns="0" rtlCol="0" anchor="t">
            <a:spAutoFit/>
          </a:bodyPr>
          <a:lstStyle/>
          <a:p>
            <a:pPr>
              <a:lnSpc>
                <a:spcPts val="4900"/>
              </a:lnSpc>
            </a:pPr>
            <a:r>
              <a:rPr lang="en-US" sz="4400" b="1" dirty="0" err="1">
                <a:solidFill>
                  <a:schemeClr val="bg2">
                    <a:lumMod val="25000"/>
                  </a:schemeClr>
                </a:solidFill>
                <a:latin typeface="Arial" panose="020B0604020202020204" pitchFamily="34" charset="0"/>
                <a:cs typeface="Arial" panose="020B0604020202020204" pitchFamily="34" charset="0"/>
              </a:rPr>
              <a:t>Tháng</a:t>
            </a:r>
            <a:r>
              <a:rPr lang="en-US" sz="4400" b="1" dirty="0">
                <a:solidFill>
                  <a:schemeClr val="bg2">
                    <a:lumMod val="25000"/>
                  </a:schemeClr>
                </a:solidFill>
                <a:latin typeface="Arial" panose="020B0604020202020204" pitchFamily="34" charset="0"/>
                <a:cs typeface="Arial" panose="020B0604020202020204" pitchFamily="34" charset="0"/>
              </a:rPr>
              <a:t/>
            </a:r>
            <a:br>
              <a:rPr lang="en-US" sz="4400" b="1" dirty="0">
                <a:solidFill>
                  <a:schemeClr val="bg2">
                    <a:lumMod val="25000"/>
                  </a:schemeClr>
                </a:solidFill>
                <a:latin typeface="Arial" panose="020B0604020202020204" pitchFamily="34" charset="0"/>
                <a:cs typeface="Arial" panose="020B0604020202020204" pitchFamily="34" charset="0"/>
              </a:rPr>
            </a:br>
            <a:r>
              <a:rPr lang="en-US" sz="4400" b="1" dirty="0">
                <a:solidFill>
                  <a:schemeClr val="bg2">
                    <a:lumMod val="25000"/>
                  </a:schemeClr>
                </a:solidFill>
                <a:latin typeface="Arial" panose="020B0604020202020204" pitchFamily="34" charset="0"/>
                <a:cs typeface="Arial" panose="020B0604020202020204" pitchFamily="34" charset="0"/>
              </a:rPr>
              <a:t>9-11/2024</a:t>
            </a:r>
          </a:p>
        </p:txBody>
      </p:sp>
      <p:sp>
        <p:nvSpPr>
          <p:cNvPr id="2" name="TextBox 36">
            <a:extLst>
              <a:ext uri="{FF2B5EF4-FFF2-40B4-BE49-F238E27FC236}">
                <a16:creationId xmlns:a16="http://schemas.microsoft.com/office/drawing/2014/main" xmlns="" id="{84858322-5B33-CA81-2CB8-AE92E7FDA994}"/>
              </a:ext>
            </a:extLst>
          </p:cNvPr>
          <p:cNvSpPr txBox="1"/>
          <p:nvPr/>
        </p:nvSpPr>
        <p:spPr>
          <a:xfrm>
            <a:off x="3047999" y="6172746"/>
            <a:ext cx="3429001" cy="1256754"/>
          </a:xfrm>
          <a:prstGeom prst="rect">
            <a:avLst/>
          </a:prstGeom>
        </p:spPr>
        <p:txBody>
          <a:bodyPr wrap="square" lIns="0" tIns="0" rIns="0" bIns="0" rtlCol="0" anchor="t">
            <a:spAutoFit/>
          </a:bodyPr>
          <a:lstStyle/>
          <a:p>
            <a:pPr>
              <a:lnSpc>
                <a:spcPts val="4900"/>
              </a:lnSpc>
            </a:pPr>
            <a:r>
              <a:rPr lang="en-US" sz="4400" b="1" dirty="0" err="1">
                <a:solidFill>
                  <a:schemeClr val="bg2">
                    <a:lumMod val="25000"/>
                  </a:schemeClr>
                </a:solidFill>
                <a:latin typeface="Arial" panose="020B0604020202020204" pitchFamily="34" charset="0"/>
                <a:cs typeface="Arial" panose="020B0604020202020204" pitchFamily="34" charset="0"/>
              </a:rPr>
              <a:t>Tháng</a:t>
            </a:r>
            <a:r>
              <a:rPr lang="en-US" sz="4400" b="1" dirty="0">
                <a:solidFill>
                  <a:schemeClr val="bg2">
                    <a:lumMod val="25000"/>
                  </a:schemeClr>
                </a:solidFill>
                <a:latin typeface="Arial" panose="020B0604020202020204" pitchFamily="34" charset="0"/>
                <a:cs typeface="Arial" panose="020B0604020202020204" pitchFamily="34" charset="0"/>
              </a:rPr>
              <a:t> 12/2024</a:t>
            </a:r>
          </a:p>
        </p:txBody>
      </p:sp>
      <p:sp>
        <p:nvSpPr>
          <p:cNvPr id="3" name="Content Placeholder 4">
            <a:extLst>
              <a:ext uri="{FF2B5EF4-FFF2-40B4-BE49-F238E27FC236}">
                <a16:creationId xmlns:a16="http://schemas.microsoft.com/office/drawing/2014/main" xmlns="" id="{EC6CFA0E-7692-3824-2A85-70D589D68514}"/>
              </a:ext>
            </a:extLst>
          </p:cNvPr>
          <p:cNvSpPr txBox="1">
            <a:spLocks/>
          </p:cNvSpPr>
          <p:nvPr/>
        </p:nvSpPr>
        <p:spPr>
          <a:xfrm>
            <a:off x="6477000" y="4076700"/>
            <a:ext cx="11353800" cy="1195210"/>
          </a:xfrm>
          <a:prstGeom prst="rect">
            <a:avLst/>
          </a:prstGeom>
          <a:solidFill>
            <a:schemeClr val="accent1">
              <a:lumMod val="20000"/>
              <a:lumOff val="80000"/>
            </a:schemeClr>
          </a:solidFill>
        </p:spPr>
        <p:txBody>
          <a:bodyPr vert="horz" lIns="91440" tIns="45720" rIns="91440" bIns="45720" rtlCol="0">
            <a:normAutofit/>
          </a:bodyPr>
          <a:lstStyle>
            <a:lvl1pPr marL="514350" indent="-514350" algn="l" defTabSz="685800" rtl="0" eaLnBrk="1" latinLnBrk="0" hangingPunct="1">
              <a:lnSpc>
                <a:spcPct val="150000"/>
              </a:lnSpc>
              <a:spcBef>
                <a:spcPts val="1500"/>
              </a:spcBef>
              <a:spcAft>
                <a:spcPts val="0"/>
              </a:spcAft>
              <a:buClr>
                <a:schemeClr val="accent1"/>
              </a:buClr>
              <a:buFont typeface="Wingdings 3" charset="2"/>
              <a:buChar char=""/>
              <a:defRPr sz="40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1pPr>
            <a:lvl2pPr marL="1114425" indent="-428625" algn="l" defTabSz="685800" rtl="0" eaLnBrk="1" latinLnBrk="0" hangingPunct="1">
              <a:lnSpc>
                <a:spcPct val="150000"/>
              </a:lnSpc>
              <a:spcBef>
                <a:spcPts val="1500"/>
              </a:spcBef>
              <a:spcAft>
                <a:spcPts val="0"/>
              </a:spcAft>
              <a:buClr>
                <a:schemeClr val="accent1"/>
              </a:buClr>
              <a:buFont typeface="Wingdings 3" charset="2"/>
              <a:buChar char=""/>
              <a:defRPr sz="40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2pPr>
            <a:lvl3pPr marL="1714500" indent="-342900" algn="l" defTabSz="685800" rtl="0" eaLnBrk="1" latinLnBrk="0" hangingPunct="1">
              <a:lnSpc>
                <a:spcPct val="150000"/>
              </a:lnSpc>
              <a:spcBef>
                <a:spcPts val="1500"/>
              </a:spcBef>
              <a:spcAft>
                <a:spcPts val="0"/>
              </a:spcAft>
              <a:buClr>
                <a:schemeClr val="accent1"/>
              </a:buClr>
              <a:buFont typeface="Wingdings 3" charset="2"/>
              <a:buChar char=""/>
              <a:defRPr sz="40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3pPr>
            <a:lvl4pPr marL="2400300" indent="-342900" algn="l" defTabSz="685800" rtl="0" eaLnBrk="1" latinLnBrk="0" hangingPunct="1">
              <a:lnSpc>
                <a:spcPct val="150000"/>
              </a:lnSpc>
              <a:spcBef>
                <a:spcPts val="1500"/>
              </a:spcBef>
              <a:spcAft>
                <a:spcPts val="0"/>
              </a:spcAft>
              <a:buClr>
                <a:schemeClr val="accent1"/>
              </a:buClr>
              <a:buFont typeface="Wingdings 3" charset="2"/>
              <a:buChar char=""/>
              <a:defRPr sz="40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4pPr>
            <a:lvl5pPr marL="3086100" indent="-342900" algn="l" defTabSz="685800" rtl="0" eaLnBrk="1" latinLnBrk="0" hangingPunct="1">
              <a:lnSpc>
                <a:spcPct val="150000"/>
              </a:lnSpc>
              <a:spcBef>
                <a:spcPts val="1500"/>
              </a:spcBef>
              <a:spcAft>
                <a:spcPts val="0"/>
              </a:spcAft>
              <a:buClr>
                <a:schemeClr val="accent1"/>
              </a:buClr>
              <a:buFont typeface="Wingdings 3" charset="2"/>
              <a:buChar char=""/>
              <a:defRPr sz="40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5pPr>
            <a:lvl6pPr marL="37719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6pPr>
            <a:lvl7pPr marL="44577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7pPr>
            <a:lvl8pPr marL="51435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8pPr>
            <a:lvl9pPr marL="58293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9pPr>
          </a:lstStyle>
          <a:p>
            <a:r>
              <a:rPr lang="en-US" dirty="0" err="1"/>
              <a:t>Biên</a:t>
            </a:r>
            <a:r>
              <a:rPr lang="en-US" dirty="0"/>
              <a:t> </a:t>
            </a:r>
            <a:r>
              <a:rPr lang="en-US" dirty="0" err="1"/>
              <a:t>soạn</a:t>
            </a:r>
            <a:r>
              <a:rPr lang="en-US" dirty="0"/>
              <a:t> </a:t>
            </a:r>
            <a:r>
              <a:rPr lang="en-US" dirty="0" err="1"/>
              <a:t>báo</a:t>
            </a:r>
            <a:r>
              <a:rPr lang="en-US" dirty="0"/>
              <a:t> </a:t>
            </a:r>
            <a:r>
              <a:rPr lang="en-US" dirty="0" err="1"/>
              <a:t>cáo</a:t>
            </a:r>
            <a:r>
              <a:rPr lang="en-US" dirty="0"/>
              <a:t> </a:t>
            </a:r>
            <a:r>
              <a:rPr lang="en-US" dirty="0" err="1"/>
              <a:t>kết</a:t>
            </a:r>
            <a:r>
              <a:rPr lang="en-US" dirty="0"/>
              <a:t> </a:t>
            </a:r>
            <a:r>
              <a:rPr lang="en-US" dirty="0" err="1"/>
              <a:t>quả</a:t>
            </a:r>
            <a:r>
              <a:rPr lang="en-US" dirty="0"/>
              <a:t> </a:t>
            </a:r>
            <a:r>
              <a:rPr lang="en-US" dirty="0" err="1"/>
              <a:t>chủ</a:t>
            </a:r>
            <a:r>
              <a:rPr lang="en-US" dirty="0"/>
              <a:t> </a:t>
            </a:r>
            <a:r>
              <a:rPr lang="en-US" dirty="0" err="1"/>
              <a:t>yếu</a:t>
            </a:r>
            <a:r>
              <a:rPr lang="en-US" dirty="0"/>
              <a:t> </a:t>
            </a:r>
            <a:r>
              <a:rPr lang="en-US" dirty="0" err="1"/>
              <a:t>của</a:t>
            </a:r>
            <a:r>
              <a:rPr lang="en-US" dirty="0"/>
              <a:t> </a:t>
            </a:r>
            <a:r>
              <a:rPr lang="en-US" dirty="0" err="1"/>
              <a:t>cuộc</a:t>
            </a:r>
            <a:r>
              <a:rPr lang="en-US" dirty="0"/>
              <a:t> </a:t>
            </a:r>
            <a:r>
              <a:rPr lang="en-US" dirty="0" err="1"/>
              <a:t>điều</a:t>
            </a:r>
            <a:r>
              <a:rPr lang="en-US" dirty="0"/>
              <a:t> tra</a:t>
            </a:r>
          </a:p>
        </p:txBody>
      </p:sp>
      <p:sp>
        <p:nvSpPr>
          <p:cNvPr id="6" name="Content Placeholder 4">
            <a:extLst>
              <a:ext uri="{FF2B5EF4-FFF2-40B4-BE49-F238E27FC236}">
                <a16:creationId xmlns:a16="http://schemas.microsoft.com/office/drawing/2014/main" xmlns="" id="{48AF8277-A8BF-86A7-A1B3-09C752D984E3}"/>
              </a:ext>
            </a:extLst>
          </p:cNvPr>
          <p:cNvSpPr txBox="1">
            <a:spLocks/>
          </p:cNvSpPr>
          <p:nvPr/>
        </p:nvSpPr>
        <p:spPr>
          <a:xfrm>
            <a:off x="6476998" y="6134101"/>
            <a:ext cx="11341361" cy="1256754"/>
          </a:xfrm>
          <a:prstGeom prst="rect">
            <a:avLst/>
          </a:prstGeom>
          <a:solidFill>
            <a:schemeClr val="accent2">
              <a:lumMod val="60000"/>
              <a:lumOff val="40000"/>
            </a:schemeClr>
          </a:solidFill>
        </p:spPr>
        <p:txBody>
          <a:bodyPr vert="horz" lIns="91440" tIns="45720" rIns="91440" bIns="45720" rtlCol="0">
            <a:normAutofit/>
          </a:bodyPr>
          <a:lstStyle>
            <a:lvl1pPr marL="514350" indent="-514350" algn="l" defTabSz="685800" rtl="0" eaLnBrk="1" latinLnBrk="0" hangingPunct="1">
              <a:lnSpc>
                <a:spcPct val="150000"/>
              </a:lnSpc>
              <a:spcBef>
                <a:spcPts val="1500"/>
              </a:spcBef>
              <a:spcAft>
                <a:spcPts val="0"/>
              </a:spcAft>
              <a:buClr>
                <a:schemeClr val="accent1"/>
              </a:buClr>
              <a:buFont typeface="Wingdings 3" charset="2"/>
              <a:buChar char=""/>
              <a:defRPr sz="40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1pPr>
            <a:lvl2pPr marL="1114425" indent="-428625" algn="l" defTabSz="685800" rtl="0" eaLnBrk="1" latinLnBrk="0" hangingPunct="1">
              <a:lnSpc>
                <a:spcPct val="150000"/>
              </a:lnSpc>
              <a:spcBef>
                <a:spcPts val="1500"/>
              </a:spcBef>
              <a:spcAft>
                <a:spcPts val="0"/>
              </a:spcAft>
              <a:buClr>
                <a:schemeClr val="accent1"/>
              </a:buClr>
              <a:buFont typeface="Wingdings 3" charset="2"/>
              <a:buChar char=""/>
              <a:defRPr sz="40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2pPr>
            <a:lvl3pPr marL="1714500" indent="-342900" algn="l" defTabSz="685800" rtl="0" eaLnBrk="1" latinLnBrk="0" hangingPunct="1">
              <a:lnSpc>
                <a:spcPct val="150000"/>
              </a:lnSpc>
              <a:spcBef>
                <a:spcPts val="1500"/>
              </a:spcBef>
              <a:spcAft>
                <a:spcPts val="0"/>
              </a:spcAft>
              <a:buClr>
                <a:schemeClr val="accent1"/>
              </a:buClr>
              <a:buFont typeface="Wingdings 3" charset="2"/>
              <a:buChar char=""/>
              <a:defRPr sz="40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3pPr>
            <a:lvl4pPr marL="2400300" indent="-342900" algn="l" defTabSz="685800" rtl="0" eaLnBrk="1" latinLnBrk="0" hangingPunct="1">
              <a:lnSpc>
                <a:spcPct val="150000"/>
              </a:lnSpc>
              <a:spcBef>
                <a:spcPts val="1500"/>
              </a:spcBef>
              <a:spcAft>
                <a:spcPts val="0"/>
              </a:spcAft>
              <a:buClr>
                <a:schemeClr val="accent1"/>
              </a:buClr>
              <a:buFont typeface="Wingdings 3" charset="2"/>
              <a:buChar char=""/>
              <a:defRPr sz="40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4pPr>
            <a:lvl5pPr marL="3086100" indent="-342900" algn="l" defTabSz="685800" rtl="0" eaLnBrk="1" latinLnBrk="0" hangingPunct="1">
              <a:lnSpc>
                <a:spcPct val="150000"/>
              </a:lnSpc>
              <a:spcBef>
                <a:spcPts val="1500"/>
              </a:spcBef>
              <a:spcAft>
                <a:spcPts val="0"/>
              </a:spcAft>
              <a:buClr>
                <a:schemeClr val="accent1"/>
              </a:buClr>
              <a:buFont typeface="Wingdings 3" charset="2"/>
              <a:buChar char=""/>
              <a:defRPr sz="40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5pPr>
            <a:lvl6pPr marL="37719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6pPr>
            <a:lvl7pPr marL="44577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7pPr>
            <a:lvl8pPr marL="51435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8pPr>
            <a:lvl9pPr marL="58293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9pPr>
          </a:lstStyle>
          <a:p>
            <a:r>
              <a:rPr lang="en-US" dirty="0"/>
              <a:t>Công </a:t>
            </a:r>
            <a:r>
              <a:rPr lang="en-US" dirty="0" err="1"/>
              <a:t>bố</a:t>
            </a:r>
            <a:r>
              <a:rPr lang="en-US" dirty="0"/>
              <a:t> </a:t>
            </a:r>
            <a:r>
              <a:rPr lang="en-US" dirty="0" err="1"/>
              <a:t>kết</a:t>
            </a:r>
            <a:r>
              <a:rPr lang="en-US" dirty="0"/>
              <a:t> </a:t>
            </a:r>
            <a:r>
              <a:rPr lang="en-US" dirty="0" err="1"/>
              <a:t>quả</a:t>
            </a:r>
            <a:r>
              <a:rPr lang="en-US" dirty="0"/>
              <a:t> </a:t>
            </a:r>
            <a:r>
              <a:rPr lang="en-US" dirty="0" err="1"/>
              <a:t>sơ</a:t>
            </a:r>
            <a:r>
              <a:rPr lang="en-US" dirty="0"/>
              <a:t> </a:t>
            </a:r>
            <a:r>
              <a:rPr lang="en-US" dirty="0" err="1"/>
              <a:t>bộ</a:t>
            </a:r>
            <a:r>
              <a:rPr lang="en-US" dirty="0"/>
              <a:t> </a:t>
            </a:r>
          </a:p>
        </p:txBody>
      </p:sp>
      <p:sp>
        <p:nvSpPr>
          <p:cNvPr id="9" name="Content Placeholder 4">
            <a:extLst>
              <a:ext uri="{FF2B5EF4-FFF2-40B4-BE49-F238E27FC236}">
                <a16:creationId xmlns:a16="http://schemas.microsoft.com/office/drawing/2014/main" xmlns="" id="{323D250E-7088-A7BA-100C-815F4A5C4F18}"/>
              </a:ext>
            </a:extLst>
          </p:cNvPr>
          <p:cNvSpPr txBox="1">
            <a:spLocks/>
          </p:cNvSpPr>
          <p:nvPr/>
        </p:nvSpPr>
        <p:spPr>
          <a:xfrm>
            <a:off x="6489439" y="8268792"/>
            <a:ext cx="11341361" cy="1256754"/>
          </a:xfrm>
          <a:prstGeom prst="rect">
            <a:avLst/>
          </a:prstGeom>
          <a:solidFill>
            <a:schemeClr val="accent1">
              <a:lumMod val="20000"/>
              <a:lumOff val="80000"/>
            </a:schemeClr>
          </a:solidFill>
        </p:spPr>
        <p:txBody>
          <a:bodyPr vert="horz" lIns="91440" tIns="45720" rIns="91440" bIns="45720" rtlCol="0">
            <a:normAutofit fontScale="85000" lnSpcReduction="10000"/>
          </a:bodyPr>
          <a:lstStyle>
            <a:lvl1pPr marL="514350" indent="-514350" algn="l" defTabSz="685800" rtl="0" eaLnBrk="1" latinLnBrk="0" hangingPunct="1">
              <a:lnSpc>
                <a:spcPct val="150000"/>
              </a:lnSpc>
              <a:spcBef>
                <a:spcPts val="1500"/>
              </a:spcBef>
              <a:spcAft>
                <a:spcPts val="0"/>
              </a:spcAft>
              <a:buClr>
                <a:schemeClr val="accent1"/>
              </a:buClr>
              <a:buFont typeface="Wingdings 3" charset="2"/>
              <a:buChar char=""/>
              <a:defRPr sz="40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1pPr>
            <a:lvl2pPr marL="1114425" indent="-428625" algn="l" defTabSz="685800" rtl="0" eaLnBrk="1" latinLnBrk="0" hangingPunct="1">
              <a:lnSpc>
                <a:spcPct val="150000"/>
              </a:lnSpc>
              <a:spcBef>
                <a:spcPts val="1500"/>
              </a:spcBef>
              <a:spcAft>
                <a:spcPts val="0"/>
              </a:spcAft>
              <a:buClr>
                <a:schemeClr val="accent1"/>
              </a:buClr>
              <a:buFont typeface="Wingdings 3" charset="2"/>
              <a:buChar char=""/>
              <a:defRPr sz="40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2pPr>
            <a:lvl3pPr marL="1714500" indent="-342900" algn="l" defTabSz="685800" rtl="0" eaLnBrk="1" latinLnBrk="0" hangingPunct="1">
              <a:lnSpc>
                <a:spcPct val="150000"/>
              </a:lnSpc>
              <a:spcBef>
                <a:spcPts val="1500"/>
              </a:spcBef>
              <a:spcAft>
                <a:spcPts val="0"/>
              </a:spcAft>
              <a:buClr>
                <a:schemeClr val="accent1"/>
              </a:buClr>
              <a:buFont typeface="Wingdings 3" charset="2"/>
              <a:buChar char=""/>
              <a:defRPr sz="40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3pPr>
            <a:lvl4pPr marL="2400300" indent="-342900" algn="l" defTabSz="685800" rtl="0" eaLnBrk="1" latinLnBrk="0" hangingPunct="1">
              <a:lnSpc>
                <a:spcPct val="150000"/>
              </a:lnSpc>
              <a:spcBef>
                <a:spcPts val="1500"/>
              </a:spcBef>
              <a:spcAft>
                <a:spcPts val="0"/>
              </a:spcAft>
              <a:buClr>
                <a:schemeClr val="accent1"/>
              </a:buClr>
              <a:buFont typeface="Wingdings 3" charset="2"/>
              <a:buChar char=""/>
              <a:defRPr sz="40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4pPr>
            <a:lvl5pPr marL="3086100" indent="-342900" algn="l" defTabSz="685800" rtl="0" eaLnBrk="1" latinLnBrk="0" hangingPunct="1">
              <a:lnSpc>
                <a:spcPct val="150000"/>
              </a:lnSpc>
              <a:spcBef>
                <a:spcPts val="1500"/>
              </a:spcBef>
              <a:spcAft>
                <a:spcPts val="0"/>
              </a:spcAft>
              <a:buClr>
                <a:schemeClr val="accent1"/>
              </a:buClr>
              <a:buFont typeface="Wingdings 3" charset="2"/>
              <a:buChar char=""/>
              <a:defRPr sz="40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5pPr>
            <a:lvl6pPr marL="37719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6pPr>
            <a:lvl7pPr marL="44577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7pPr>
            <a:lvl8pPr marL="51435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8pPr>
            <a:lvl9pPr marL="58293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9pPr>
          </a:lstStyle>
          <a:p>
            <a:r>
              <a:rPr lang="en-US" dirty="0" err="1"/>
              <a:t>Biên</a:t>
            </a:r>
            <a:r>
              <a:rPr lang="en-US" dirty="0"/>
              <a:t> </a:t>
            </a:r>
            <a:r>
              <a:rPr lang="en-US" dirty="0" err="1"/>
              <a:t>soạn</a:t>
            </a:r>
            <a:r>
              <a:rPr lang="en-US" dirty="0"/>
              <a:t> </a:t>
            </a:r>
            <a:r>
              <a:rPr lang="en-US" dirty="0" err="1"/>
              <a:t>các</a:t>
            </a:r>
            <a:r>
              <a:rPr lang="en-US" dirty="0"/>
              <a:t> </a:t>
            </a:r>
            <a:r>
              <a:rPr lang="en-US" dirty="0" err="1"/>
              <a:t>báo</a:t>
            </a:r>
            <a:r>
              <a:rPr lang="en-US" dirty="0"/>
              <a:t> </a:t>
            </a:r>
            <a:r>
              <a:rPr lang="en-US" dirty="0" err="1"/>
              <a:t>cáo</a:t>
            </a:r>
            <a:r>
              <a:rPr lang="en-US" dirty="0"/>
              <a:t> </a:t>
            </a:r>
            <a:r>
              <a:rPr lang="en-US" dirty="0" err="1"/>
              <a:t>phân</a:t>
            </a:r>
            <a:r>
              <a:rPr lang="en-US" dirty="0"/>
              <a:t> </a:t>
            </a:r>
            <a:r>
              <a:rPr lang="en-US" dirty="0" err="1"/>
              <a:t>tích</a:t>
            </a:r>
            <a:r>
              <a:rPr lang="en-US" dirty="0"/>
              <a:t> </a:t>
            </a:r>
            <a:r>
              <a:rPr lang="en-US" dirty="0" err="1"/>
              <a:t>chuyên</a:t>
            </a:r>
            <a:r>
              <a:rPr lang="en-US" dirty="0"/>
              <a:t> </a:t>
            </a:r>
            <a:r>
              <a:rPr lang="en-US" dirty="0" err="1"/>
              <a:t>sâu</a:t>
            </a:r>
            <a:r>
              <a:rPr lang="en-US" dirty="0"/>
              <a:t> </a:t>
            </a:r>
            <a:r>
              <a:rPr lang="en-US" dirty="0" err="1"/>
              <a:t>của</a:t>
            </a:r>
            <a:r>
              <a:rPr lang="en-US" dirty="0"/>
              <a:t> </a:t>
            </a:r>
            <a:r>
              <a:rPr lang="en-US" dirty="0" err="1"/>
              <a:t>cuộc</a:t>
            </a:r>
            <a:r>
              <a:rPr lang="en-US" dirty="0"/>
              <a:t> </a:t>
            </a:r>
            <a:r>
              <a:rPr lang="en-US" dirty="0" err="1"/>
              <a:t>điều</a:t>
            </a:r>
            <a:r>
              <a:rPr lang="en-US" dirty="0"/>
              <a:t> tra</a:t>
            </a:r>
          </a:p>
        </p:txBody>
      </p:sp>
      <p:sp>
        <p:nvSpPr>
          <p:cNvPr id="10" name="TextBox 36">
            <a:extLst>
              <a:ext uri="{FF2B5EF4-FFF2-40B4-BE49-F238E27FC236}">
                <a16:creationId xmlns:a16="http://schemas.microsoft.com/office/drawing/2014/main" xmlns="" id="{CCC3F8BA-2180-2E28-C9DC-E7EABA82E60B}"/>
              </a:ext>
            </a:extLst>
          </p:cNvPr>
          <p:cNvSpPr txBox="1"/>
          <p:nvPr/>
        </p:nvSpPr>
        <p:spPr>
          <a:xfrm>
            <a:off x="3060438" y="8191500"/>
            <a:ext cx="3429001" cy="1256754"/>
          </a:xfrm>
          <a:prstGeom prst="rect">
            <a:avLst/>
          </a:prstGeom>
        </p:spPr>
        <p:txBody>
          <a:bodyPr wrap="square" lIns="0" tIns="0" rIns="0" bIns="0" rtlCol="0" anchor="t">
            <a:spAutoFit/>
          </a:bodyPr>
          <a:lstStyle/>
          <a:p>
            <a:pPr>
              <a:lnSpc>
                <a:spcPts val="4900"/>
              </a:lnSpc>
            </a:pPr>
            <a:r>
              <a:rPr lang="en-US" sz="4400" b="1" dirty="0" err="1">
                <a:solidFill>
                  <a:schemeClr val="bg2">
                    <a:lumMod val="25000"/>
                  </a:schemeClr>
                </a:solidFill>
                <a:latin typeface="Arial" panose="020B0604020202020204" pitchFamily="34" charset="0"/>
                <a:cs typeface="Arial" panose="020B0604020202020204" pitchFamily="34" charset="0"/>
              </a:rPr>
              <a:t>Tháng</a:t>
            </a:r>
            <a:r>
              <a:rPr lang="en-US" sz="4400" b="1" dirty="0">
                <a:solidFill>
                  <a:schemeClr val="bg2">
                    <a:lumMod val="25000"/>
                  </a:schemeClr>
                </a:solidFill>
                <a:latin typeface="Arial" panose="020B0604020202020204" pitchFamily="34" charset="0"/>
                <a:cs typeface="Arial" panose="020B0604020202020204" pitchFamily="34" charset="0"/>
              </a:rPr>
              <a:t/>
            </a:r>
            <a:br>
              <a:rPr lang="en-US" sz="4400" b="1" dirty="0">
                <a:solidFill>
                  <a:schemeClr val="bg2">
                    <a:lumMod val="25000"/>
                  </a:schemeClr>
                </a:solidFill>
                <a:latin typeface="Arial" panose="020B0604020202020204" pitchFamily="34" charset="0"/>
                <a:cs typeface="Arial" panose="020B0604020202020204" pitchFamily="34" charset="0"/>
              </a:rPr>
            </a:br>
            <a:r>
              <a:rPr lang="en-US" sz="4400" b="1" dirty="0">
                <a:solidFill>
                  <a:schemeClr val="bg2">
                    <a:lumMod val="25000"/>
                  </a:schemeClr>
                </a:solidFill>
                <a:latin typeface="Arial" panose="020B0604020202020204" pitchFamily="34" charset="0"/>
                <a:cs typeface="Arial" panose="020B0604020202020204" pitchFamily="34" charset="0"/>
              </a:rPr>
              <a:t>1-8/2025</a:t>
            </a:r>
          </a:p>
        </p:txBody>
      </p:sp>
    </p:spTree>
    <p:extLst>
      <p:ext uri="{BB962C8B-B14F-4D97-AF65-F5344CB8AC3E}">
        <p14:creationId xmlns:p14="http://schemas.microsoft.com/office/powerpoint/2010/main" val="446287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3">
              <a:alphaModFix amt="50000"/>
            </a:blip>
            <a:stretch>
              <a:fillRect l="-15444" r="-15444"/>
            </a:stretch>
          </a:blipFill>
        </p:spPr>
      </p:sp>
      <p:sp>
        <p:nvSpPr>
          <p:cNvPr id="9" name="Freeform 9"/>
          <p:cNvSpPr/>
          <p:nvPr/>
        </p:nvSpPr>
        <p:spPr>
          <a:xfrm>
            <a:off x="15153634" y="8539993"/>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0" name="Group 10"/>
          <p:cNvGrpSpPr/>
          <p:nvPr/>
        </p:nvGrpSpPr>
        <p:grpSpPr>
          <a:xfrm>
            <a:off x="16465200" y="8711612"/>
            <a:ext cx="2882434" cy="288243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CDBE8C"/>
              </a:solidFill>
              <a:prstDash val="solid"/>
              <a:miter/>
            </a:ln>
          </p:spPr>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sp>
        <p:nvSpPr>
          <p:cNvPr id="13" name="TextBox 13"/>
          <p:cNvSpPr txBox="1"/>
          <p:nvPr/>
        </p:nvSpPr>
        <p:spPr>
          <a:xfrm>
            <a:off x="622848" y="1663277"/>
            <a:ext cx="12612247" cy="7618817"/>
          </a:xfrm>
          <a:prstGeom prst="rect">
            <a:avLst/>
          </a:prstGeom>
        </p:spPr>
        <p:txBody>
          <a:bodyPr wrap="square" lIns="0" tIns="0" rIns="0" bIns="0" rtlCol="0" anchor="t">
            <a:spAutoFit/>
          </a:bodyPr>
          <a:lstStyle/>
          <a:p>
            <a:pPr marL="1289049" lvl="1" indent="-857250">
              <a:lnSpc>
                <a:spcPts val="5999"/>
              </a:lnSpc>
              <a:buFont typeface="+mj-lt"/>
              <a:buAutoNum type="romanUcPeriod"/>
            </a:pPr>
            <a:r>
              <a:rPr lang="en-US" sz="4000" dirty="0" err="1">
                <a:solidFill>
                  <a:schemeClr val="bg2">
                    <a:lumMod val="25000"/>
                  </a:schemeClr>
                </a:solidFill>
                <a:latin typeface="Arial" panose="020B0604020202020204" pitchFamily="34" charset="0"/>
                <a:cs typeface="Arial" panose="020B0604020202020204" pitchFamily="34" charset="0"/>
              </a:rPr>
              <a:t>Mục</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đích</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yêu</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cầu</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điều</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tra</a:t>
            </a:r>
            <a:endParaRPr lang="en-US" sz="4000" dirty="0">
              <a:solidFill>
                <a:schemeClr val="bg2">
                  <a:lumMod val="25000"/>
                </a:schemeClr>
              </a:solidFill>
              <a:latin typeface="Arial" panose="020B0604020202020204" pitchFamily="34" charset="0"/>
              <a:cs typeface="Arial" panose="020B0604020202020204" pitchFamily="34" charset="0"/>
            </a:endParaRPr>
          </a:p>
          <a:p>
            <a:pPr marL="1289049" lvl="1" indent="-857250">
              <a:lnSpc>
                <a:spcPts val="5999"/>
              </a:lnSpc>
              <a:buFont typeface="+mj-lt"/>
              <a:buAutoNum type="romanUcPeriod"/>
            </a:pPr>
            <a:r>
              <a:rPr lang="en-US" sz="4000" dirty="0" err="1">
                <a:solidFill>
                  <a:schemeClr val="bg2">
                    <a:lumMod val="25000"/>
                  </a:schemeClr>
                </a:solidFill>
                <a:latin typeface="Arial" panose="020B0604020202020204" pitchFamily="34" charset="0"/>
                <a:cs typeface="Arial" panose="020B0604020202020204" pitchFamily="34" charset="0"/>
              </a:rPr>
              <a:t>Phạm</a:t>
            </a:r>
            <a:r>
              <a:rPr lang="en-US" sz="4000" dirty="0">
                <a:solidFill>
                  <a:schemeClr val="bg2">
                    <a:lumMod val="25000"/>
                  </a:schemeClr>
                </a:solidFill>
                <a:latin typeface="Arial" panose="020B0604020202020204" pitchFamily="34" charset="0"/>
                <a:cs typeface="Arial" panose="020B0604020202020204" pitchFamily="34" charset="0"/>
              </a:rPr>
              <a:t> vi, </a:t>
            </a:r>
            <a:r>
              <a:rPr lang="en-US" sz="4000" dirty="0" err="1">
                <a:solidFill>
                  <a:schemeClr val="bg2">
                    <a:lumMod val="25000"/>
                  </a:schemeClr>
                </a:solidFill>
                <a:latin typeface="Arial" panose="020B0604020202020204" pitchFamily="34" charset="0"/>
                <a:cs typeface="Arial" panose="020B0604020202020204" pitchFamily="34" charset="0"/>
              </a:rPr>
              <a:t>đối</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tượng</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và</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đơn</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vị</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điều</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tra</a:t>
            </a:r>
            <a:endParaRPr lang="en-US" sz="4000" dirty="0">
              <a:solidFill>
                <a:schemeClr val="bg2">
                  <a:lumMod val="25000"/>
                </a:schemeClr>
              </a:solidFill>
              <a:latin typeface="Arial" panose="020B0604020202020204" pitchFamily="34" charset="0"/>
              <a:cs typeface="Arial" panose="020B0604020202020204" pitchFamily="34" charset="0"/>
            </a:endParaRPr>
          </a:p>
          <a:p>
            <a:pPr marL="1289049" lvl="1" indent="-857250">
              <a:lnSpc>
                <a:spcPts val="5999"/>
              </a:lnSpc>
              <a:buFont typeface="+mj-lt"/>
              <a:buAutoNum type="romanUcPeriod"/>
            </a:pPr>
            <a:r>
              <a:rPr lang="en-US" sz="4000" dirty="0" err="1">
                <a:solidFill>
                  <a:schemeClr val="bg2">
                    <a:lumMod val="25000"/>
                  </a:schemeClr>
                </a:solidFill>
                <a:latin typeface="Arial" panose="020B0604020202020204" pitchFamily="34" charset="0"/>
                <a:cs typeface="Arial" panose="020B0604020202020204" pitchFamily="34" charset="0"/>
              </a:rPr>
              <a:t>Loại</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điều</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tra</a:t>
            </a:r>
            <a:endParaRPr lang="en-US" sz="4000" dirty="0">
              <a:solidFill>
                <a:schemeClr val="bg2">
                  <a:lumMod val="25000"/>
                </a:schemeClr>
              </a:solidFill>
              <a:latin typeface="Arial" panose="020B0604020202020204" pitchFamily="34" charset="0"/>
              <a:cs typeface="Arial" panose="020B0604020202020204" pitchFamily="34" charset="0"/>
            </a:endParaRPr>
          </a:p>
          <a:p>
            <a:pPr marL="1289049" lvl="1" indent="-857250">
              <a:lnSpc>
                <a:spcPts val="5999"/>
              </a:lnSpc>
              <a:buFont typeface="+mj-lt"/>
              <a:buAutoNum type="romanUcPeriod"/>
            </a:pPr>
            <a:r>
              <a:rPr lang="en-US" sz="4000" dirty="0" err="1">
                <a:solidFill>
                  <a:schemeClr val="bg2">
                    <a:lumMod val="25000"/>
                  </a:schemeClr>
                </a:solidFill>
                <a:latin typeface="Arial" panose="020B0604020202020204" pitchFamily="34" charset="0"/>
                <a:cs typeface="Arial" panose="020B0604020202020204" pitchFamily="34" charset="0"/>
              </a:rPr>
              <a:t>Thời</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điểm</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thời</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gian</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và</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phương</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pháp</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điều</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tra</a:t>
            </a:r>
            <a:endParaRPr lang="en-US" sz="4000" dirty="0">
              <a:solidFill>
                <a:schemeClr val="bg2">
                  <a:lumMod val="25000"/>
                </a:schemeClr>
              </a:solidFill>
              <a:latin typeface="Arial" panose="020B0604020202020204" pitchFamily="34" charset="0"/>
              <a:cs typeface="Arial" panose="020B0604020202020204" pitchFamily="34" charset="0"/>
            </a:endParaRPr>
          </a:p>
          <a:p>
            <a:pPr marL="1289049" lvl="1" indent="-857250">
              <a:lnSpc>
                <a:spcPts val="5999"/>
              </a:lnSpc>
              <a:buFont typeface="+mj-lt"/>
              <a:buAutoNum type="romanUcPeriod"/>
            </a:pPr>
            <a:r>
              <a:rPr lang="en-US" sz="4000" dirty="0" err="1">
                <a:solidFill>
                  <a:schemeClr val="bg2">
                    <a:lumMod val="25000"/>
                  </a:schemeClr>
                </a:solidFill>
                <a:latin typeface="Arial" panose="020B0604020202020204" pitchFamily="34" charset="0"/>
                <a:cs typeface="Arial" panose="020B0604020202020204" pitchFamily="34" charset="0"/>
              </a:rPr>
              <a:t>Nội</a:t>
            </a:r>
            <a:r>
              <a:rPr lang="en-US" sz="4000" dirty="0">
                <a:solidFill>
                  <a:schemeClr val="bg2">
                    <a:lumMod val="25000"/>
                  </a:schemeClr>
                </a:solidFill>
                <a:latin typeface="Arial" panose="020B0604020202020204" pitchFamily="34" charset="0"/>
                <a:cs typeface="Arial" panose="020B0604020202020204" pitchFamily="34" charset="0"/>
              </a:rPr>
              <a:t> dung </a:t>
            </a:r>
            <a:r>
              <a:rPr lang="en-US" sz="4000" dirty="0" err="1">
                <a:solidFill>
                  <a:schemeClr val="bg2">
                    <a:lumMod val="25000"/>
                  </a:schemeClr>
                </a:solidFill>
                <a:latin typeface="Arial" panose="020B0604020202020204" pitchFamily="34" charset="0"/>
                <a:cs typeface="Arial" panose="020B0604020202020204" pitchFamily="34" charset="0"/>
              </a:rPr>
              <a:t>và</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phiếu</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điều</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tra</a:t>
            </a:r>
            <a:endParaRPr lang="en-US" sz="4000" dirty="0">
              <a:solidFill>
                <a:schemeClr val="bg2">
                  <a:lumMod val="25000"/>
                </a:schemeClr>
              </a:solidFill>
              <a:latin typeface="Arial" panose="020B0604020202020204" pitchFamily="34" charset="0"/>
              <a:cs typeface="Arial" panose="020B0604020202020204" pitchFamily="34" charset="0"/>
            </a:endParaRPr>
          </a:p>
          <a:p>
            <a:pPr marL="1289049" lvl="1" indent="-857250">
              <a:lnSpc>
                <a:spcPts val="5999"/>
              </a:lnSpc>
              <a:buFont typeface="+mj-lt"/>
              <a:buAutoNum type="romanUcPeriod"/>
            </a:pPr>
            <a:r>
              <a:rPr lang="en-US" sz="4000" dirty="0" err="1">
                <a:solidFill>
                  <a:schemeClr val="bg2">
                    <a:lumMod val="25000"/>
                  </a:schemeClr>
                </a:solidFill>
                <a:latin typeface="Arial" panose="020B0604020202020204" pitchFamily="34" charset="0"/>
                <a:cs typeface="Arial" panose="020B0604020202020204" pitchFamily="34" charset="0"/>
              </a:rPr>
              <a:t>Phân</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loại</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thống</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kê</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sử</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dụng</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trong</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điều</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tra</a:t>
            </a:r>
            <a:endParaRPr lang="en-US" sz="4000" dirty="0">
              <a:solidFill>
                <a:schemeClr val="bg2">
                  <a:lumMod val="25000"/>
                </a:schemeClr>
              </a:solidFill>
              <a:latin typeface="Arial" panose="020B0604020202020204" pitchFamily="34" charset="0"/>
              <a:cs typeface="Arial" panose="020B0604020202020204" pitchFamily="34" charset="0"/>
            </a:endParaRPr>
          </a:p>
          <a:p>
            <a:pPr marL="1289049" lvl="1" indent="-857250">
              <a:lnSpc>
                <a:spcPts val="5999"/>
              </a:lnSpc>
              <a:buFont typeface="+mj-lt"/>
              <a:buAutoNum type="romanUcPeriod"/>
            </a:pPr>
            <a:r>
              <a:rPr lang="en-US" sz="4000" dirty="0" err="1">
                <a:solidFill>
                  <a:schemeClr val="bg2">
                    <a:lumMod val="25000"/>
                  </a:schemeClr>
                </a:solidFill>
                <a:latin typeface="Arial" panose="020B0604020202020204" pitchFamily="34" charset="0"/>
                <a:cs typeface="Arial" panose="020B0604020202020204" pitchFamily="34" charset="0"/>
              </a:rPr>
              <a:t>Quy</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trình</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xử</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lý</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và</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biểu</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đầu</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ra</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của</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điều</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tra</a:t>
            </a:r>
            <a:endParaRPr lang="en-US" sz="4000" dirty="0">
              <a:solidFill>
                <a:schemeClr val="bg2">
                  <a:lumMod val="25000"/>
                </a:schemeClr>
              </a:solidFill>
              <a:latin typeface="Arial" panose="020B0604020202020204" pitchFamily="34" charset="0"/>
              <a:cs typeface="Arial" panose="020B0604020202020204" pitchFamily="34" charset="0"/>
            </a:endParaRPr>
          </a:p>
          <a:p>
            <a:pPr marL="1289049" lvl="1" indent="-857250">
              <a:lnSpc>
                <a:spcPts val="5999"/>
              </a:lnSpc>
              <a:buFont typeface="+mj-lt"/>
              <a:buAutoNum type="romanUcPeriod"/>
            </a:pPr>
            <a:r>
              <a:rPr lang="en-US" sz="4000" dirty="0" err="1">
                <a:solidFill>
                  <a:schemeClr val="bg2">
                    <a:lumMod val="25000"/>
                  </a:schemeClr>
                </a:solidFill>
                <a:latin typeface="Arial" panose="020B0604020202020204" pitchFamily="34" charset="0"/>
                <a:cs typeface="Arial" panose="020B0604020202020204" pitchFamily="34" charset="0"/>
              </a:rPr>
              <a:t>Kế</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hoạch</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tiến</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hành</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điều</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tra</a:t>
            </a:r>
            <a:endParaRPr lang="en-US" sz="4000" dirty="0">
              <a:solidFill>
                <a:schemeClr val="bg2">
                  <a:lumMod val="25000"/>
                </a:schemeClr>
              </a:solidFill>
              <a:latin typeface="Arial" panose="020B0604020202020204" pitchFamily="34" charset="0"/>
              <a:cs typeface="Arial" panose="020B0604020202020204" pitchFamily="34" charset="0"/>
            </a:endParaRPr>
          </a:p>
          <a:p>
            <a:pPr marL="1289049" lvl="1" indent="-857250">
              <a:lnSpc>
                <a:spcPts val="5999"/>
              </a:lnSpc>
              <a:buFont typeface="+mj-lt"/>
              <a:buAutoNum type="romanUcPeriod"/>
            </a:pPr>
            <a:r>
              <a:rPr lang="en-US" sz="4000" dirty="0" err="1">
                <a:solidFill>
                  <a:schemeClr val="bg2">
                    <a:lumMod val="25000"/>
                  </a:schemeClr>
                </a:solidFill>
                <a:latin typeface="Arial" panose="020B0604020202020204" pitchFamily="34" charset="0"/>
                <a:cs typeface="Arial" panose="020B0604020202020204" pitchFamily="34" charset="0"/>
              </a:rPr>
              <a:t>Tổ</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chức</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điều</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tra</a:t>
            </a:r>
            <a:endParaRPr lang="en-US" sz="4000" dirty="0">
              <a:solidFill>
                <a:schemeClr val="bg2">
                  <a:lumMod val="25000"/>
                </a:schemeClr>
              </a:solidFill>
              <a:latin typeface="Arial" panose="020B0604020202020204" pitchFamily="34" charset="0"/>
              <a:cs typeface="Arial" panose="020B0604020202020204" pitchFamily="34" charset="0"/>
            </a:endParaRPr>
          </a:p>
          <a:p>
            <a:pPr marL="1289049" lvl="1" indent="-857250">
              <a:lnSpc>
                <a:spcPts val="5999"/>
              </a:lnSpc>
              <a:buFont typeface="+mj-lt"/>
              <a:buAutoNum type="romanUcPeriod"/>
            </a:pPr>
            <a:r>
              <a:rPr lang="en-US" sz="4000" dirty="0" err="1">
                <a:solidFill>
                  <a:schemeClr val="bg2">
                    <a:lumMod val="25000"/>
                  </a:schemeClr>
                </a:solidFill>
                <a:latin typeface="Arial" panose="020B0604020202020204" pitchFamily="34" charset="0"/>
                <a:cs typeface="Arial" panose="020B0604020202020204" pitchFamily="34" charset="0"/>
              </a:rPr>
              <a:t>Kinh</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phí</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và</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các</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điều</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kiện</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vật</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chất</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cho</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điều</a:t>
            </a:r>
            <a:r>
              <a:rPr lang="en-US" sz="4000" dirty="0">
                <a:solidFill>
                  <a:schemeClr val="bg2">
                    <a:lumMod val="25000"/>
                  </a:schemeClr>
                </a:solidFill>
                <a:latin typeface="Arial" panose="020B0604020202020204" pitchFamily="34" charset="0"/>
                <a:cs typeface="Arial" panose="020B0604020202020204" pitchFamily="34" charset="0"/>
              </a:rPr>
              <a:t> </a:t>
            </a:r>
            <a:r>
              <a:rPr lang="en-US" sz="4000" dirty="0" err="1">
                <a:solidFill>
                  <a:schemeClr val="bg2">
                    <a:lumMod val="25000"/>
                  </a:schemeClr>
                </a:solidFill>
                <a:latin typeface="Arial" panose="020B0604020202020204" pitchFamily="34" charset="0"/>
                <a:cs typeface="Arial" panose="020B0604020202020204" pitchFamily="34" charset="0"/>
              </a:rPr>
              <a:t>tra</a:t>
            </a:r>
            <a:endParaRPr lang="en-US" sz="4000" dirty="0">
              <a:solidFill>
                <a:schemeClr val="bg2">
                  <a:lumMod val="25000"/>
                </a:schemeClr>
              </a:solidFill>
              <a:latin typeface="Arial" panose="020B0604020202020204" pitchFamily="34" charset="0"/>
              <a:cs typeface="Arial" panose="020B0604020202020204" pitchFamily="34" charset="0"/>
            </a:endParaRPr>
          </a:p>
        </p:txBody>
      </p:sp>
      <p:sp>
        <p:nvSpPr>
          <p:cNvPr id="14" name="TextBox 14"/>
          <p:cNvSpPr txBox="1"/>
          <p:nvPr/>
        </p:nvSpPr>
        <p:spPr>
          <a:xfrm>
            <a:off x="626715" y="411161"/>
            <a:ext cx="14526919" cy="1128514"/>
          </a:xfrm>
          <a:prstGeom prst="rect">
            <a:avLst/>
          </a:prstGeom>
        </p:spPr>
        <p:txBody>
          <a:bodyPr lIns="0" tIns="0" rIns="0" bIns="0" rtlCol="0" anchor="t">
            <a:spAutoFit/>
          </a:bodyPr>
          <a:lstStyle/>
          <a:p>
            <a:pPr>
              <a:lnSpc>
                <a:spcPts val="8800"/>
              </a:lnSpc>
            </a:pPr>
            <a:r>
              <a:rPr lang="en-US" sz="8000" b="1" dirty="0">
                <a:solidFill>
                  <a:schemeClr val="bg2">
                    <a:lumMod val="25000"/>
                  </a:schemeClr>
                </a:solidFill>
                <a:latin typeface="Arial" panose="020B0604020202020204" pitchFamily="34" charset="0"/>
                <a:cs typeface="Arial" panose="020B0604020202020204" pitchFamily="34" charset="0"/>
              </a:rPr>
              <a:t>NỘI DUNG PHƯƠNG ÁN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EAF2FC2-D4FF-F1CE-6D6F-3B88E750739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xmlns="" id="{3ED400C6-2994-F62B-3BBB-DB9781811750}"/>
              </a:ext>
            </a:extLst>
          </p:cNvPr>
          <p:cNvSpPr>
            <a:spLocks noGrp="1"/>
          </p:cNvSpPr>
          <p:nvPr>
            <p:ph type="title"/>
          </p:nvPr>
        </p:nvSpPr>
        <p:spPr>
          <a:xfrm>
            <a:off x="3886200" y="190500"/>
            <a:ext cx="13367531" cy="1295399"/>
          </a:xfrm>
        </p:spPr>
        <p:txBody>
          <a:bodyPr>
            <a:normAutofit/>
          </a:bodyPr>
          <a:lstStyle/>
          <a:p>
            <a:r>
              <a:rPr lang="en-US" b="1" dirty="0">
                <a:solidFill>
                  <a:schemeClr val="bg2">
                    <a:lumMod val="25000"/>
                  </a:schemeClr>
                </a:solidFill>
              </a:rPr>
              <a:t>TUYỂN CHỌN ĐTV</a:t>
            </a:r>
            <a:endParaRPr lang="en-US" dirty="0"/>
          </a:p>
        </p:txBody>
      </p:sp>
      <p:sp>
        <p:nvSpPr>
          <p:cNvPr id="5" name="Content Placeholder 4">
            <a:extLst>
              <a:ext uri="{FF2B5EF4-FFF2-40B4-BE49-F238E27FC236}">
                <a16:creationId xmlns:a16="http://schemas.microsoft.com/office/drawing/2014/main" xmlns="" id="{998EC5C9-753F-263F-D531-73BB059A48EF}"/>
              </a:ext>
            </a:extLst>
          </p:cNvPr>
          <p:cNvSpPr>
            <a:spLocks noGrp="1"/>
          </p:cNvSpPr>
          <p:nvPr>
            <p:ph idx="1"/>
          </p:nvPr>
        </p:nvSpPr>
        <p:spPr>
          <a:xfrm>
            <a:off x="3581400" y="1257301"/>
            <a:ext cx="14554200" cy="8839200"/>
          </a:xfrm>
        </p:spPr>
        <p:txBody>
          <a:bodyPr>
            <a:noAutofit/>
          </a:bodyPr>
          <a:lstStyle/>
          <a:p>
            <a:r>
              <a:rPr lang="vi-VN" sz="4500" dirty="0"/>
              <a:t>Có tinh thần trách nhiệm cao</a:t>
            </a:r>
          </a:p>
          <a:p>
            <a:r>
              <a:rPr lang="vi-VN" sz="4500" dirty="0"/>
              <a:t>Có trình độ học vấn từ trung học phổ thông trở lên</a:t>
            </a:r>
          </a:p>
          <a:p>
            <a:r>
              <a:rPr lang="vi-VN" sz="4500" dirty="0"/>
              <a:t>Khuyến khích chọn ĐTV là nữ, ưu tiên tuyển chọn ĐTV đã tham gia các cuộc điều tra thống kê gần đây. </a:t>
            </a:r>
          </a:p>
          <a:p>
            <a:r>
              <a:rPr lang="vi-VN" sz="4500" dirty="0"/>
              <a:t>Không nên sử dụng cán bộ đang quản lý tài liệu đăng ký hộ khẩu, hộ tịch, ghi chép ban đầu về dân số hoặc chuyên trách công tác dân số và kế hoạch hoá gia đình </a:t>
            </a:r>
          </a:p>
          <a:p>
            <a:r>
              <a:rPr lang="vi-VN" sz="4500" dirty="0"/>
              <a:t>Thuê người dẫn đường và phiên dịch hỗ trợ ĐTV</a:t>
            </a:r>
          </a:p>
          <a:p>
            <a:endParaRPr lang="vi-VN" sz="4500" dirty="0"/>
          </a:p>
          <a:p>
            <a:endParaRPr lang="vi-VN" sz="4500" dirty="0"/>
          </a:p>
          <a:p>
            <a:endParaRPr lang="en-US" sz="4500" dirty="0"/>
          </a:p>
        </p:txBody>
      </p:sp>
    </p:spTree>
    <p:extLst>
      <p:ext uri="{BB962C8B-B14F-4D97-AF65-F5344CB8AC3E}">
        <p14:creationId xmlns:p14="http://schemas.microsoft.com/office/powerpoint/2010/main" val="2039240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49ACBB5-AEDA-011D-80AD-7216B00E3E4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xmlns="" id="{53CFFF5D-5C73-24E3-9E26-9D394741B965}"/>
              </a:ext>
            </a:extLst>
          </p:cNvPr>
          <p:cNvSpPr>
            <a:spLocks noGrp="1"/>
          </p:cNvSpPr>
          <p:nvPr>
            <p:ph type="title"/>
          </p:nvPr>
        </p:nvSpPr>
        <p:spPr>
          <a:xfrm>
            <a:off x="3886200" y="342900"/>
            <a:ext cx="13367531" cy="1295399"/>
          </a:xfrm>
        </p:spPr>
        <p:txBody>
          <a:bodyPr>
            <a:normAutofit/>
          </a:bodyPr>
          <a:lstStyle/>
          <a:p>
            <a:r>
              <a:rPr lang="en-US" b="1" dirty="0">
                <a:solidFill>
                  <a:schemeClr val="bg2">
                    <a:lumMod val="25000"/>
                  </a:schemeClr>
                </a:solidFill>
              </a:rPr>
              <a:t>TUYỂN CHỌN GSV</a:t>
            </a:r>
            <a:endParaRPr lang="en-US" dirty="0"/>
          </a:p>
        </p:txBody>
      </p:sp>
      <p:sp>
        <p:nvSpPr>
          <p:cNvPr id="5" name="Content Placeholder 4">
            <a:extLst>
              <a:ext uri="{FF2B5EF4-FFF2-40B4-BE49-F238E27FC236}">
                <a16:creationId xmlns:a16="http://schemas.microsoft.com/office/drawing/2014/main" xmlns="" id="{0A83A7EA-00BD-24E4-5E56-F8C63AE69794}"/>
              </a:ext>
            </a:extLst>
          </p:cNvPr>
          <p:cNvSpPr>
            <a:spLocks noGrp="1"/>
          </p:cNvSpPr>
          <p:nvPr>
            <p:ph idx="1"/>
          </p:nvPr>
        </p:nvSpPr>
        <p:spPr>
          <a:xfrm>
            <a:off x="2971800" y="2552700"/>
            <a:ext cx="14935200" cy="7543800"/>
          </a:xfrm>
        </p:spPr>
        <p:txBody>
          <a:bodyPr>
            <a:noAutofit/>
          </a:bodyPr>
          <a:lstStyle/>
          <a:p>
            <a:r>
              <a:rPr lang="vi-VN" sz="4500" dirty="0"/>
              <a:t>Chọn công chức thống kê và các đơn vị liên quan đảm bảo thực hiện nhiệm vụ và phù hợp với kinh phí được giao</a:t>
            </a:r>
          </a:p>
          <a:p>
            <a:endParaRPr lang="vi-VN" sz="4500" dirty="0"/>
          </a:p>
          <a:p>
            <a:endParaRPr lang="vi-VN" sz="4500" dirty="0"/>
          </a:p>
          <a:p>
            <a:endParaRPr lang="en-US" sz="4500" dirty="0"/>
          </a:p>
        </p:txBody>
      </p:sp>
    </p:spTree>
    <p:extLst>
      <p:ext uri="{BB962C8B-B14F-4D97-AF65-F5344CB8AC3E}">
        <p14:creationId xmlns:p14="http://schemas.microsoft.com/office/powerpoint/2010/main" val="316575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7D5FA6F-9EA0-5579-841C-B7C857D179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xmlns="" id="{B4FBE6E7-F613-F399-74E8-13203DBB2304}"/>
              </a:ext>
            </a:extLst>
          </p:cNvPr>
          <p:cNvSpPr>
            <a:spLocks noGrp="1"/>
          </p:cNvSpPr>
          <p:nvPr>
            <p:ph type="title"/>
          </p:nvPr>
        </p:nvSpPr>
        <p:spPr>
          <a:xfrm>
            <a:off x="3886200" y="342900"/>
            <a:ext cx="13367531" cy="1295399"/>
          </a:xfrm>
        </p:spPr>
        <p:txBody>
          <a:bodyPr>
            <a:normAutofit/>
          </a:bodyPr>
          <a:lstStyle/>
          <a:p>
            <a:r>
              <a:rPr lang="en-US" b="1" dirty="0">
                <a:solidFill>
                  <a:schemeClr val="bg2">
                    <a:lumMod val="25000"/>
                  </a:schemeClr>
                </a:solidFill>
              </a:rPr>
              <a:t>TẬP HUẤN</a:t>
            </a:r>
            <a:endParaRPr lang="en-US" dirty="0"/>
          </a:p>
        </p:txBody>
      </p:sp>
      <p:sp>
        <p:nvSpPr>
          <p:cNvPr id="5" name="Content Placeholder 4">
            <a:extLst>
              <a:ext uri="{FF2B5EF4-FFF2-40B4-BE49-F238E27FC236}">
                <a16:creationId xmlns:a16="http://schemas.microsoft.com/office/drawing/2014/main" xmlns="" id="{186BBB9F-139B-1DF9-0505-2491A783713E}"/>
              </a:ext>
            </a:extLst>
          </p:cNvPr>
          <p:cNvSpPr>
            <a:spLocks noGrp="1"/>
          </p:cNvSpPr>
          <p:nvPr>
            <p:ph idx="1"/>
          </p:nvPr>
        </p:nvSpPr>
        <p:spPr>
          <a:xfrm>
            <a:off x="2971800" y="2705100"/>
            <a:ext cx="14935200" cy="7391400"/>
          </a:xfrm>
        </p:spPr>
        <p:txBody>
          <a:bodyPr>
            <a:noAutofit/>
          </a:bodyPr>
          <a:lstStyle/>
          <a:p>
            <a:r>
              <a:rPr lang="vi-VN" sz="4500" dirty="0"/>
              <a:t>Cấp tỉnh: tập huấn cho giám sát viên cấp tỉnh, lãnh đạo Chi Cục Thống kê và giảng viên cấp huyện</a:t>
            </a:r>
            <a:r>
              <a:rPr lang="en-US" sz="4500" dirty="0"/>
              <a:t>. T</a:t>
            </a:r>
            <a:r>
              <a:rPr lang="vi-VN" sz="4500" dirty="0"/>
              <a:t>hời gian: 02 ngày</a:t>
            </a:r>
          </a:p>
          <a:p>
            <a:endParaRPr lang="vi-VN" sz="4500" dirty="0"/>
          </a:p>
          <a:p>
            <a:r>
              <a:rPr lang="vi-VN" sz="4500" dirty="0"/>
              <a:t>Cấp huyện: tổ chức lớp tập huấn theo huyện hoặc cụm huyện. Trung bình mỗi lớp khoảng 60 đại biểu. Thời gian: 02 ngày</a:t>
            </a:r>
          </a:p>
          <a:p>
            <a:endParaRPr lang="en-US" sz="4500" dirty="0"/>
          </a:p>
        </p:txBody>
      </p:sp>
    </p:spTree>
    <p:extLst>
      <p:ext uri="{BB962C8B-B14F-4D97-AF65-F5344CB8AC3E}">
        <p14:creationId xmlns:p14="http://schemas.microsoft.com/office/powerpoint/2010/main" val="4246687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A01E89B-F28A-CABD-A3D1-7A331654928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xmlns="" id="{290D2FE8-D58F-AA22-DED4-C0B02EBD71B3}"/>
              </a:ext>
            </a:extLst>
          </p:cNvPr>
          <p:cNvSpPr>
            <a:spLocks noGrp="1"/>
          </p:cNvSpPr>
          <p:nvPr>
            <p:ph type="title"/>
          </p:nvPr>
        </p:nvSpPr>
        <p:spPr>
          <a:xfrm>
            <a:off x="3886200" y="342900"/>
            <a:ext cx="13367531" cy="1295399"/>
          </a:xfrm>
        </p:spPr>
        <p:txBody>
          <a:bodyPr>
            <a:normAutofit/>
          </a:bodyPr>
          <a:lstStyle/>
          <a:p>
            <a:r>
              <a:rPr lang="en-US" b="1" dirty="0">
                <a:solidFill>
                  <a:schemeClr val="bg2">
                    <a:lumMod val="25000"/>
                  </a:schemeClr>
                </a:solidFill>
              </a:rPr>
              <a:t>KIỂM TRA, GIÁM SÁT</a:t>
            </a:r>
            <a:endParaRPr lang="en-US" dirty="0"/>
          </a:p>
        </p:txBody>
      </p:sp>
      <p:sp>
        <p:nvSpPr>
          <p:cNvPr id="5" name="Content Placeholder 4">
            <a:extLst>
              <a:ext uri="{FF2B5EF4-FFF2-40B4-BE49-F238E27FC236}">
                <a16:creationId xmlns:a16="http://schemas.microsoft.com/office/drawing/2014/main" xmlns="" id="{925CE20F-2572-E5D8-5463-F8D0F9106CAB}"/>
              </a:ext>
            </a:extLst>
          </p:cNvPr>
          <p:cNvSpPr>
            <a:spLocks noGrp="1"/>
          </p:cNvSpPr>
          <p:nvPr>
            <p:ph idx="1"/>
          </p:nvPr>
        </p:nvSpPr>
        <p:spPr>
          <a:xfrm>
            <a:off x="2971800" y="1562100"/>
            <a:ext cx="14935200" cy="8534400"/>
          </a:xfrm>
        </p:spPr>
        <p:txBody>
          <a:bodyPr>
            <a:noAutofit/>
          </a:bodyPr>
          <a:lstStyle/>
          <a:p>
            <a:r>
              <a:rPr lang="vi-VN" sz="4500" dirty="0"/>
              <a:t>Nội dung: Kiểm tra, giám sát việc tổ chức tập huấn, thu thập thông tin, số lượng và chất lượng thông tin </a:t>
            </a:r>
            <a:r>
              <a:rPr lang="en-US" sz="4500" dirty="0" err="1"/>
              <a:t>thu</a:t>
            </a:r>
            <a:r>
              <a:rPr lang="en-US" sz="4500" dirty="0"/>
              <a:t> </a:t>
            </a:r>
            <a:r>
              <a:rPr lang="en-US" sz="4500" dirty="0" err="1"/>
              <a:t>được</a:t>
            </a:r>
            <a:endParaRPr lang="en-US" sz="4500" dirty="0"/>
          </a:p>
          <a:p>
            <a:r>
              <a:rPr lang="en-US" sz="4500" dirty="0" err="1"/>
              <a:t>Hình</a:t>
            </a:r>
            <a:r>
              <a:rPr lang="en-US" sz="4500" dirty="0"/>
              <a:t> </a:t>
            </a:r>
            <a:r>
              <a:rPr lang="en-US" sz="4500" dirty="0" err="1"/>
              <a:t>thức</a:t>
            </a:r>
            <a:r>
              <a:rPr lang="en-US" sz="4500" dirty="0"/>
              <a:t>: </a:t>
            </a:r>
            <a:r>
              <a:rPr lang="en-US" sz="4500" dirty="0" err="1"/>
              <a:t>Kiểm</a:t>
            </a:r>
            <a:r>
              <a:rPr lang="en-US" sz="4500" dirty="0"/>
              <a:t> tra, </a:t>
            </a:r>
            <a:r>
              <a:rPr lang="en-US" sz="4500" dirty="0" err="1"/>
              <a:t>giám</a:t>
            </a:r>
            <a:r>
              <a:rPr lang="en-US" sz="4500" dirty="0"/>
              <a:t> </a:t>
            </a:r>
            <a:r>
              <a:rPr lang="en-US" sz="4500" dirty="0" err="1"/>
              <a:t>sát</a:t>
            </a:r>
            <a:r>
              <a:rPr lang="en-US" sz="4500" dirty="0"/>
              <a:t> </a:t>
            </a:r>
            <a:r>
              <a:rPr lang="en-US" sz="4500" dirty="0" err="1"/>
              <a:t>trực</a:t>
            </a:r>
            <a:r>
              <a:rPr lang="en-US" sz="4500" dirty="0"/>
              <a:t> </a:t>
            </a:r>
            <a:r>
              <a:rPr lang="en-US" sz="4500" dirty="0" err="1"/>
              <a:t>tiếp</a:t>
            </a:r>
            <a:r>
              <a:rPr lang="en-US" sz="4500" dirty="0"/>
              <a:t> công </a:t>
            </a:r>
            <a:r>
              <a:rPr lang="en-US" sz="4500" dirty="0" err="1"/>
              <a:t>tác</a:t>
            </a:r>
            <a:r>
              <a:rPr lang="en-US" sz="4500" dirty="0"/>
              <a:t> </a:t>
            </a:r>
            <a:r>
              <a:rPr lang="en-US" sz="4500" dirty="0" err="1"/>
              <a:t>tập</a:t>
            </a:r>
            <a:r>
              <a:rPr lang="en-US" sz="4500" dirty="0"/>
              <a:t> </a:t>
            </a:r>
            <a:r>
              <a:rPr lang="en-US" sz="4500" dirty="0" err="1"/>
              <a:t>huấn</a:t>
            </a:r>
            <a:r>
              <a:rPr lang="en-US" sz="4500" dirty="0"/>
              <a:t> và </a:t>
            </a:r>
            <a:r>
              <a:rPr lang="en-US" sz="4500" dirty="0" err="1"/>
              <a:t>thu</a:t>
            </a:r>
            <a:r>
              <a:rPr lang="en-US" sz="4500" dirty="0"/>
              <a:t> </a:t>
            </a:r>
            <a:r>
              <a:rPr lang="en-US" sz="4500" dirty="0" err="1"/>
              <a:t>thập</a:t>
            </a:r>
            <a:r>
              <a:rPr lang="en-US" sz="4500" dirty="0"/>
              <a:t> </a:t>
            </a:r>
            <a:r>
              <a:rPr lang="en-US" sz="4500" dirty="0" err="1"/>
              <a:t>thông</a:t>
            </a:r>
            <a:r>
              <a:rPr lang="en-US" sz="4500" dirty="0"/>
              <a:t> tin </a:t>
            </a:r>
            <a:r>
              <a:rPr lang="en-US" sz="4500" dirty="0" err="1"/>
              <a:t>tại</a:t>
            </a:r>
            <a:r>
              <a:rPr lang="en-US" sz="4500" dirty="0"/>
              <a:t> </a:t>
            </a:r>
            <a:r>
              <a:rPr lang="en-US" sz="4500" dirty="0" err="1"/>
              <a:t>địa</a:t>
            </a:r>
            <a:r>
              <a:rPr lang="en-US" sz="4500" dirty="0"/>
              <a:t> </a:t>
            </a:r>
            <a:r>
              <a:rPr lang="en-US" sz="4500" dirty="0" err="1"/>
              <a:t>bàn</a:t>
            </a:r>
            <a:r>
              <a:rPr lang="en-US" sz="4500" dirty="0"/>
              <a:t>; </a:t>
            </a:r>
            <a:r>
              <a:rPr lang="en-US" sz="4500" dirty="0" err="1"/>
              <a:t>kiểm</a:t>
            </a:r>
            <a:r>
              <a:rPr lang="en-US" sz="4500" dirty="0"/>
              <a:t> tra, </a:t>
            </a:r>
            <a:r>
              <a:rPr lang="en-US" sz="4500" dirty="0" err="1"/>
              <a:t>giám</a:t>
            </a:r>
            <a:r>
              <a:rPr lang="en-US" sz="4500" dirty="0"/>
              <a:t> </a:t>
            </a:r>
            <a:r>
              <a:rPr lang="en-US" sz="4500" dirty="0" err="1"/>
              <a:t>sát</a:t>
            </a:r>
            <a:r>
              <a:rPr lang="en-US" sz="4500" dirty="0"/>
              <a:t> </a:t>
            </a:r>
            <a:r>
              <a:rPr lang="en-US" sz="4500" dirty="0" err="1"/>
              <a:t>trực</a:t>
            </a:r>
            <a:r>
              <a:rPr lang="en-US" sz="4500" dirty="0"/>
              <a:t> </a:t>
            </a:r>
            <a:r>
              <a:rPr lang="en-US" sz="4500" dirty="0" err="1"/>
              <a:t>tuyến</a:t>
            </a:r>
            <a:r>
              <a:rPr lang="en-US" sz="4500" dirty="0"/>
              <a:t> </a:t>
            </a:r>
            <a:r>
              <a:rPr lang="vi-VN" sz="4500" dirty="0"/>
              <a:t>chất lượng phiếu điều tra </a:t>
            </a:r>
            <a:r>
              <a:rPr lang="en-US" sz="4500" dirty="0"/>
              <a:t>(</a:t>
            </a:r>
            <a:r>
              <a:rPr lang="vi-VN" sz="4500" dirty="0"/>
              <a:t>thực hiện </a:t>
            </a:r>
            <a:r>
              <a:rPr lang="en-US" sz="4500" dirty="0"/>
              <a:t>song </a:t>
            </a:r>
            <a:r>
              <a:rPr lang="en-US" sz="4500" dirty="0" err="1"/>
              <a:t>song</a:t>
            </a:r>
            <a:r>
              <a:rPr lang="en-US" sz="4500" dirty="0"/>
              <a:t> </a:t>
            </a:r>
            <a:r>
              <a:rPr lang="en-US" sz="4500" dirty="0" err="1"/>
              <a:t>với</a:t>
            </a:r>
            <a:r>
              <a:rPr lang="vi-VN" sz="4500" dirty="0"/>
              <a:t> quá trình thu thập thông tin, GSV thường xuyên kiểm tra và thông báo ĐTV xác minh hoàn thiện phiếu điều tra</a:t>
            </a:r>
            <a:r>
              <a:rPr lang="en-US" sz="4500" dirty="0"/>
              <a:t>)</a:t>
            </a:r>
          </a:p>
        </p:txBody>
      </p:sp>
    </p:spTree>
    <p:extLst>
      <p:ext uri="{BB962C8B-B14F-4D97-AF65-F5344CB8AC3E}">
        <p14:creationId xmlns:p14="http://schemas.microsoft.com/office/powerpoint/2010/main" val="34965321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301" r="-1828" b="-16301"/>
            </a:stretch>
          </a:blipFill>
        </p:spPr>
      </p:sp>
      <p:grpSp>
        <p:nvGrpSpPr>
          <p:cNvPr id="3" name="Group 3"/>
          <p:cNvGrpSpPr/>
          <p:nvPr/>
        </p:nvGrpSpPr>
        <p:grpSpPr>
          <a:xfrm>
            <a:off x="-1733924" y="6971250"/>
            <a:ext cx="21755848" cy="4174349"/>
            <a:chOff x="0" y="0"/>
            <a:chExt cx="7796805" cy="1495993"/>
          </a:xfrm>
        </p:grpSpPr>
        <p:sp>
          <p:nvSpPr>
            <p:cNvPr id="4" name="Freeform 4"/>
            <p:cNvSpPr/>
            <p:nvPr/>
          </p:nvSpPr>
          <p:spPr>
            <a:xfrm>
              <a:off x="0" y="0"/>
              <a:ext cx="7796805" cy="1495993"/>
            </a:xfrm>
            <a:custGeom>
              <a:avLst/>
              <a:gdLst/>
              <a:ahLst/>
              <a:cxnLst/>
              <a:rect l="l" t="t" r="r" b="b"/>
              <a:pathLst>
                <a:path w="7796805" h="1495993">
                  <a:moveTo>
                    <a:pt x="0" y="0"/>
                  </a:moveTo>
                  <a:lnTo>
                    <a:pt x="7796805" y="0"/>
                  </a:lnTo>
                  <a:lnTo>
                    <a:pt x="7796805" y="1495993"/>
                  </a:lnTo>
                  <a:lnTo>
                    <a:pt x="0" y="1495993"/>
                  </a:lnTo>
                  <a:close/>
                </a:path>
              </a:pathLst>
            </a:custGeom>
            <a:solidFill>
              <a:srgbClr val="CDBE8C"/>
            </a:solidFill>
          </p:spPr>
        </p:sp>
        <p:sp>
          <p:nvSpPr>
            <p:cNvPr id="5" name="TextBox 5"/>
            <p:cNvSpPr txBox="1"/>
            <p:nvPr/>
          </p:nvSpPr>
          <p:spPr>
            <a:xfrm>
              <a:off x="0" y="-28575"/>
              <a:ext cx="7796805" cy="1524568"/>
            </a:xfrm>
            <a:prstGeom prst="rect">
              <a:avLst/>
            </a:prstGeom>
          </p:spPr>
          <p:txBody>
            <a:bodyPr lIns="50800" tIns="50800" rIns="50800" bIns="50800" rtlCol="0" anchor="ctr"/>
            <a:lstStyle/>
            <a:p>
              <a:pPr algn="ctr">
                <a:lnSpc>
                  <a:spcPts val="1960"/>
                </a:lnSpc>
                <a:spcBef>
                  <a:spcPct val="0"/>
                </a:spcBef>
              </a:pPr>
              <a:endParaRPr/>
            </a:p>
          </p:txBody>
        </p:sp>
      </p:grpSp>
      <p:sp>
        <p:nvSpPr>
          <p:cNvPr id="6" name="Freeform 6"/>
          <p:cNvSpPr/>
          <p:nvPr/>
        </p:nvSpPr>
        <p:spPr>
          <a:xfrm>
            <a:off x="16914402" y="3224371"/>
            <a:ext cx="1703043" cy="2771224"/>
          </a:xfrm>
          <a:custGeom>
            <a:avLst/>
            <a:gdLst/>
            <a:ahLst/>
            <a:cxnLst/>
            <a:rect l="l" t="t" r="r" b="b"/>
            <a:pathLst>
              <a:path w="1703043" h="2771224">
                <a:moveTo>
                  <a:pt x="0" y="0"/>
                </a:moveTo>
                <a:lnTo>
                  <a:pt x="1703043" y="0"/>
                </a:lnTo>
                <a:lnTo>
                  <a:pt x="1703043" y="2771224"/>
                </a:lnTo>
                <a:lnTo>
                  <a:pt x="0" y="27712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rot="7392287">
            <a:off x="-1104276" y="-395603"/>
            <a:ext cx="3383874" cy="2848607"/>
          </a:xfrm>
          <a:custGeom>
            <a:avLst/>
            <a:gdLst/>
            <a:ahLst/>
            <a:cxnLst/>
            <a:rect l="l" t="t" r="r" b="b"/>
            <a:pathLst>
              <a:path w="3383874" h="2848607">
                <a:moveTo>
                  <a:pt x="0" y="0"/>
                </a:moveTo>
                <a:lnTo>
                  <a:pt x="3383875" y="0"/>
                </a:lnTo>
                <a:lnTo>
                  <a:pt x="3383875" y="2848606"/>
                </a:lnTo>
                <a:lnTo>
                  <a:pt x="0" y="284860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a:ln cap="sq">
            <a:noFill/>
            <a:prstDash val="solid"/>
            <a:miter/>
          </a:ln>
        </p:spPr>
      </p:sp>
      <p:sp>
        <p:nvSpPr>
          <p:cNvPr id="8" name="Freeform 8"/>
          <p:cNvSpPr/>
          <p:nvPr/>
        </p:nvSpPr>
        <p:spPr>
          <a:xfrm>
            <a:off x="0" y="6621205"/>
            <a:ext cx="18783454" cy="18783454"/>
          </a:xfrm>
          <a:custGeom>
            <a:avLst/>
            <a:gdLst/>
            <a:ahLst/>
            <a:cxnLst/>
            <a:rect l="l" t="t" r="r" b="b"/>
            <a:pathLst>
              <a:path w="18783454" h="18783454">
                <a:moveTo>
                  <a:pt x="0" y="0"/>
                </a:moveTo>
                <a:lnTo>
                  <a:pt x="18783454" y="0"/>
                </a:lnTo>
                <a:lnTo>
                  <a:pt x="18783454" y="18783454"/>
                </a:lnTo>
                <a:lnTo>
                  <a:pt x="0" y="18783454"/>
                </a:lnTo>
                <a:lnTo>
                  <a:pt x="0" y="0"/>
                </a:lnTo>
                <a:close/>
              </a:path>
            </a:pathLst>
          </a:custGeom>
          <a:blipFill>
            <a:blip r:embed="rId7"/>
            <a:stretch>
              <a:fillRect/>
            </a:stretch>
          </a:blipFill>
        </p:spPr>
      </p:sp>
      <p:sp>
        <p:nvSpPr>
          <p:cNvPr id="9" name="TextBox 9"/>
          <p:cNvSpPr txBox="1"/>
          <p:nvPr/>
        </p:nvSpPr>
        <p:spPr>
          <a:xfrm>
            <a:off x="2599387" y="1394620"/>
            <a:ext cx="13089225" cy="5226586"/>
          </a:xfrm>
          <a:prstGeom prst="rect">
            <a:avLst/>
          </a:prstGeom>
        </p:spPr>
        <p:txBody>
          <a:bodyPr lIns="0" tIns="0" rIns="0" bIns="0" rtlCol="0" anchor="t">
            <a:spAutoFit/>
          </a:bodyPr>
          <a:lstStyle/>
          <a:p>
            <a:pPr algn="ctr">
              <a:lnSpc>
                <a:spcPts val="20745"/>
              </a:lnSpc>
            </a:pPr>
            <a:r>
              <a:rPr lang="en-US" sz="15957" spc="-1308" dirty="0">
                <a:solidFill>
                  <a:schemeClr val="tx1">
                    <a:lumMod val="85000"/>
                    <a:lumOff val="15000"/>
                  </a:schemeClr>
                </a:solidFill>
                <a:latin typeface="Public Sans"/>
              </a:rPr>
              <a:t>TRÂN TRỌNG CẢM ƠN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227998-629E-7543-2FAA-6D5E1191C2C9}"/>
              </a:ext>
            </a:extLst>
          </p:cNvPr>
          <p:cNvSpPr>
            <a:spLocks noGrp="1"/>
          </p:cNvSpPr>
          <p:nvPr>
            <p:ph type="title"/>
          </p:nvPr>
        </p:nvSpPr>
        <p:spPr>
          <a:xfrm>
            <a:off x="2819400" y="1562101"/>
            <a:ext cx="14858999" cy="1828799"/>
          </a:xfrm>
        </p:spPr>
        <p:txBody>
          <a:bodyPr>
            <a:normAutofit/>
          </a:bodyPr>
          <a:lstStyle/>
          <a:p>
            <a:r>
              <a:rPr lang="en-US" sz="5500" dirty="0"/>
              <a:t>NHU</a:t>
            </a:r>
            <a:r>
              <a:rPr lang="en-US" sz="5500" dirty="0">
                <a:latin typeface="Times New Roman" panose="02020603050405020304" pitchFamily="18" charset="0"/>
                <a:cs typeface="Times New Roman" panose="02020603050405020304" pitchFamily="18" charset="0"/>
              </a:rPr>
              <a:t> CẦU VỀ THÔNG TIN THỐNG KÊ DÂN SỐ</a:t>
            </a:r>
          </a:p>
        </p:txBody>
      </p:sp>
      <p:graphicFrame>
        <p:nvGraphicFramePr>
          <p:cNvPr id="4" name="Object 3">
            <a:extLst>
              <a:ext uri="{FF2B5EF4-FFF2-40B4-BE49-F238E27FC236}">
                <a16:creationId xmlns:a16="http://schemas.microsoft.com/office/drawing/2014/main" xmlns="" id="{D5CA8B34-42C3-15BE-81A7-1FFD3F1570F5}"/>
              </a:ext>
            </a:extLst>
          </p:cNvPr>
          <p:cNvGraphicFramePr>
            <a:graphicFrameLocks noChangeAspect="1"/>
          </p:cNvGraphicFramePr>
          <p:nvPr>
            <p:extLst>
              <p:ext uri="{D42A27DB-BD31-4B8C-83A1-F6EECF244321}">
                <p14:modId xmlns:p14="http://schemas.microsoft.com/office/powerpoint/2010/main" val="138173432"/>
              </p:ext>
            </p:extLst>
          </p:nvPr>
        </p:nvGraphicFramePr>
        <p:xfrm>
          <a:off x="7696200" y="4229100"/>
          <a:ext cx="6334125" cy="5853113"/>
        </p:xfrm>
        <a:graphic>
          <a:graphicData uri="http://schemas.openxmlformats.org/presentationml/2006/ole">
            <mc:AlternateContent xmlns:mc="http://schemas.openxmlformats.org/markup-compatibility/2006">
              <mc:Choice xmlns:v="urn:schemas-microsoft-com:vml" Requires="v">
                <p:oleObj spid="_x0000_s1027" name="Acrobat Document" r:id="rId3" imgW="6334034" imgH="8200921" progId="Acrobat.Document.11">
                  <p:embed/>
                </p:oleObj>
              </mc:Choice>
              <mc:Fallback>
                <p:oleObj name="Acrobat Document" r:id="rId3" imgW="6334034" imgH="8200921" progId="Acrobat.Document.11">
                  <p:embed/>
                  <p:pic>
                    <p:nvPicPr>
                      <p:cNvPr id="0" name=""/>
                      <p:cNvPicPr/>
                      <p:nvPr/>
                    </p:nvPicPr>
                    <p:blipFill>
                      <a:blip r:embed="rId4"/>
                      <a:stretch>
                        <a:fillRect/>
                      </a:stretch>
                    </p:blipFill>
                    <p:spPr>
                      <a:xfrm>
                        <a:off x="7696200" y="4229100"/>
                        <a:ext cx="6334125" cy="5853113"/>
                      </a:xfrm>
                      <a:prstGeom prst="rect">
                        <a:avLst/>
                      </a:prstGeom>
                    </p:spPr>
                  </p:pic>
                </p:oleObj>
              </mc:Fallback>
            </mc:AlternateContent>
          </a:graphicData>
        </a:graphic>
      </p:graphicFrame>
    </p:spTree>
    <p:extLst>
      <p:ext uri="{BB962C8B-B14F-4D97-AF65-F5344CB8AC3E}">
        <p14:creationId xmlns:p14="http://schemas.microsoft.com/office/powerpoint/2010/main" val="1445058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EEA5084-710A-6105-84AF-2BCD4723ADDD}"/>
              </a:ext>
            </a:extLst>
          </p:cNvPr>
          <p:cNvPicPr>
            <a:picLocks noChangeAspect="1"/>
          </p:cNvPicPr>
          <p:nvPr/>
        </p:nvPicPr>
        <p:blipFill rotWithShape="1">
          <a:blip r:embed="rId2"/>
          <a:srcRect l="32083" t="5555" r="30000" b="7037"/>
          <a:stretch/>
        </p:blipFill>
        <p:spPr>
          <a:xfrm>
            <a:off x="5410200" y="-21353"/>
            <a:ext cx="7848600" cy="10177306"/>
          </a:xfrm>
          <a:prstGeom prst="rect">
            <a:avLst/>
          </a:prstGeom>
        </p:spPr>
      </p:pic>
    </p:spTree>
    <p:extLst>
      <p:ext uri="{BB962C8B-B14F-4D97-AF65-F5344CB8AC3E}">
        <p14:creationId xmlns:p14="http://schemas.microsoft.com/office/powerpoint/2010/main" val="4247714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2DC9A71-AF5C-3611-0E24-31A0FA241AFA}"/>
              </a:ext>
            </a:extLst>
          </p:cNvPr>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2441369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53F8F4B-656B-E633-E285-DFE455701256}"/>
              </a:ext>
            </a:extLst>
          </p:cNvPr>
          <p:cNvPicPr>
            <a:picLocks noChangeAspect="1"/>
          </p:cNvPicPr>
          <p:nvPr/>
        </p:nvPicPr>
        <p:blipFill rotWithShape="1">
          <a:blip r:embed="rId2"/>
          <a:srcRect l="32917" t="5556" r="31250" b="8518"/>
          <a:stretch/>
        </p:blipFill>
        <p:spPr>
          <a:xfrm>
            <a:off x="5410200" y="57593"/>
            <a:ext cx="7543800" cy="10175358"/>
          </a:xfrm>
          <a:prstGeom prst="rect">
            <a:avLst/>
          </a:prstGeom>
        </p:spPr>
      </p:pic>
    </p:spTree>
    <p:extLst>
      <p:ext uri="{BB962C8B-B14F-4D97-AF65-F5344CB8AC3E}">
        <p14:creationId xmlns:p14="http://schemas.microsoft.com/office/powerpoint/2010/main" val="3932608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8B37489-56D5-95DC-4648-83ECB7CECBFF}"/>
              </a:ext>
            </a:extLst>
          </p:cNvPr>
          <p:cNvPicPr>
            <a:picLocks noChangeAspect="1"/>
          </p:cNvPicPr>
          <p:nvPr/>
        </p:nvPicPr>
        <p:blipFill rotWithShape="1">
          <a:blip r:embed="rId2"/>
          <a:srcRect l="33334" t="5556" r="30833" b="25555"/>
          <a:stretch/>
        </p:blipFill>
        <p:spPr>
          <a:xfrm>
            <a:off x="3770671" y="-5316"/>
            <a:ext cx="9411929" cy="10178016"/>
          </a:xfrm>
          <a:prstGeom prst="rect">
            <a:avLst/>
          </a:prstGeom>
        </p:spPr>
      </p:pic>
    </p:spTree>
    <p:extLst>
      <p:ext uri="{BB962C8B-B14F-4D97-AF65-F5344CB8AC3E}">
        <p14:creationId xmlns:p14="http://schemas.microsoft.com/office/powerpoint/2010/main" val="3015228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xmlns="" id="{4308DF6B-3208-2834-96F3-6E947B3B8B13}"/>
              </a:ext>
            </a:extLst>
          </p:cNvPr>
          <p:cNvGraphicFramePr/>
          <p:nvPr>
            <p:extLst>
              <p:ext uri="{D42A27DB-BD31-4B8C-83A1-F6EECF244321}">
                <p14:modId xmlns:p14="http://schemas.microsoft.com/office/powerpoint/2010/main" val="1328117616"/>
              </p:ext>
            </p:extLst>
          </p:nvPr>
        </p:nvGraphicFramePr>
        <p:xfrm>
          <a:off x="6400800" y="342900"/>
          <a:ext cx="6629400" cy="4953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xmlns="" id="{D7307E7D-C14E-EBF1-B377-B595160299B6}"/>
              </a:ext>
            </a:extLst>
          </p:cNvPr>
          <p:cNvGraphicFramePr/>
          <p:nvPr>
            <p:extLst>
              <p:ext uri="{D42A27DB-BD31-4B8C-83A1-F6EECF244321}">
                <p14:modId xmlns:p14="http://schemas.microsoft.com/office/powerpoint/2010/main" val="173538527"/>
              </p:ext>
            </p:extLst>
          </p:nvPr>
        </p:nvGraphicFramePr>
        <p:xfrm>
          <a:off x="12268201" y="266700"/>
          <a:ext cx="5867400" cy="4775200"/>
        </p:xfrm>
        <a:graphic>
          <a:graphicData uri="http://schemas.openxmlformats.org/drawingml/2006/chart">
            <c:chart xmlns:c="http://schemas.openxmlformats.org/drawingml/2006/chart" xmlns:r="http://schemas.openxmlformats.org/officeDocument/2006/relationships" r:id="rId3"/>
          </a:graphicData>
        </a:graphic>
      </p:graphicFrame>
      <p:sp>
        <p:nvSpPr>
          <p:cNvPr id="10" name="Cloud 9">
            <a:extLst>
              <a:ext uri="{FF2B5EF4-FFF2-40B4-BE49-F238E27FC236}">
                <a16:creationId xmlns:a16="http://schemas.microsoft.com/office/drawing/2014/main" xmlns="" id="{101A9274-7225-5741-66AE-B548545BD336}"/>
              </a:ext>
            </a:extLst>
          </p:cNvPr>
          <p:cNvSpPr/>
          <p:nvPr/>
        </p:nvSpPr>
        <p:spPr>
          <a:xfrm>
            <a:off x="2362200" y="1790700"/>
            <a:ext cx="381000" cy="533400"/>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xmlns="" id="{E9A0CB33-7F2C-6D3A-8A63-B6959F5EB3C0}"/>
              </a:ext>
            </a:extLst>
          </p:cNvPr>
          <p:cNvGrpSpPr/>
          <p:nvPr/>
        </p:nvGrpSpPr>
        <p:grpSpPr>
          <a:xfrm>
            <a:off x="381000" y="714829"/>
            <a:ext cx="6553200" cy="4445000"/>
            <a:chOff x="381000" y="714829"/>
            <a:chExt cx="6553200" cy="4445000"/>
          </a:xfrm>
        </p:grpSpPr>
        <p:graphicFrame>
          <p:nvGraphicFramePr>
            <p:cNvPr id="5" name="Chart 4">
              <a:extLst>
                <a:ext uri="{FF2B5EF4-FFF2-40B4-BE49-F238E27FC236}">
                  <a16:creationId xmlns:a16="http://schemas.microsoft.com/office/drawing/2014/main" xmlns="" id="{8D825062-0BD4-6E28-69B7-55912AA769B9}"/>
                </a:ext>
              </a:extLst>
            </p:cNvPr>
            <p:cNvGraphicFramePr/>
            <p:nvPr>
              <p:extLst>
                <p:ext uri="{D42A27DB-BD31-4B8C-83A1-F6EECF244321}">
                  <p14:modId xmlns:p14="http://schemas.microsoft.com/office/powerpoint/2010/main" val="584681184"/>
                </p:ext>
              </p:extLst>
            </p:nvPr>
          </p:nvGraphicFramePr>
          <p:xfrm>
            <a:off x="381000" y="714829"/>
            <a:ext cx="6019800" cy="4445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2" name="Straight Arrow Connector 11">
              <a:extLst>
                <a:ext uri="{FF2B5EF4-FFF2-40B4-BE49-F238E27FC236}">
                  <a16:creationId xmlns:a16="http://schemas.microsoft.com/office/drawing/2014/main" xmlns="" id="{50C24161-21AB-5272-3597-1AB12D590302}"/>
                </a:ext>
              </a:extLst>
            </p:cNvPr>
            <p:cNvCxnSpPr>
              <a:endCxn id="6" idx="1"/>
            </p:cNvCxnSpPr>
            <p:nvPr/>
          </p:nvCxnSpPr>
          <p:spPr>
            <a:xfrm>
              <a:off x="2743200" y="2019300"/>
              <a:ext cx="3657600" cy="800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C16393CB-EB74-9A8B-105B-74455C2B7DB5}"/>
                </a:ext>
              </a:extLst>
            </p:cNvPr>
            <p:cNvCxnSpPr>
              <a:endCxn id="6" idx="1"/>
            </p:cNvCxnSpPr>
            <p:nvPr/>
          </p:nvCxnSpPr>
          <p:spPr>
            <a:xfrm>
              <a:off x="3657600" y="2696029"/>
              <a:ext cx="2743200" cy="1233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xmlns="" id="{C644B291-5D1C-3323-3D69-C83383F3652E}"/>
                </a:ext>
              </a:extLst>
            </p:cNvPr>
            <p:cNvCxnSpPr>
              <a:endCxn id="6" idx="1"/>
            </p:cNvCxnSpPr>
            <p:nvPr/>
          </p:nvCxnSpPr>
          <p:spPr>
            <a:xfrm flipV="1">
              <a:off x="2438400" y="2819400"/>
              <a:ext cx="3962400" cy="6767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45569317-088C-D9EA-3E93-5C1FE2EEBCD7}"/>
                </a:ext>
              </a:extLst>
            </p:cNvPr>
            <p:cNvCxnSpPr>
              <a:endCxn id="6" idx="1"/>
            </p:cNvCxnSpPr>
            <p:nvPr/>
          </p:nvCxnSpPr>
          <p:spPr>
            <a:xfrm flipV="1">
              <a:off x="3581400" y="2819400"/>
              <a:ext cx="2819400" cy="1104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Arrow: Right 18">
              <a:extLst>
                <a:ext uri="{FF2B5EF4-FFF2-40B4-BE49-F238E27FC236}">
                  <a16:creationId xmlns:a16="http://schemas.microsoft.com/office/drawing/2014/main" xmlns="" id="{BE6CB433-0485-2EBA-3F88-B31C8A5DB133}"/>
                </a:ext>
              </a:extLst>
            </p:cNvPr>
            <p:cNvSpPr/>
            <p:nvPr/>
          </p:nvSpPr>
          <p:spPr>
            <a:xfrm>
              <a:off x="6400800" y="2628900"/>
              <a:ext cx="533400" cy="4191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xmlns="" id="{4EC5135E-7895-11B3-4FE5-5EA1CAD61B88}"/>
                </a:ext>
              </a:extLst>
            </p:cNvPr>
            <p:cNvCxnSpPr>
              <a:endCxn id="19" idx="1"/>
            </p:cNvCxnSpPr>
            <p:nvPr/>
          </p:nvCxnSpPr>
          <p:spPr>
            <a:xfrm>
              <a:off x="4953000" y="2247900"/>
              <a:ext cx="1447800" cy="590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xmlns="" id="{9A544DEC-13B6-F76F-91A8-C738ABBF9627}"/>
              </a:ext>
            </a:extLst>
          </p:cNvPr>
          <p:cNvGrpSpPr/>
          <p:nvPr/>
        </p:nvGrpSpPr>
        <p:grpSpPr>
          <a:xfrm>
            <a:off x="6385560" y="535214"/>
            <a:ext cx="6553200" cy="4445000"/>
            <a:chOff x="381000" y="714829"/>
            <a:chExt cx="6553200" cy="4445000"/>
          </a:xfrm>
        </p:grpSpPr>
        <p:sp>
          <p:nvSpPr>
            <p:cNvPr id="24" name="Cloud 23">
              <a:extLst>
                <a:ext uri="{FF2B5EF4-FFF2-40B4-BE49-F238E27FC236}">
                  <a16:creationId xmlns:a16="http://schemas.microsoft.com/office/drawing/2014/main" xmlns="" id="{6A5B86DE-B75F-6EA2-4499-FD521C3D02D0}"/>
                </a:ext>
              </a:extLst>
            </p:cNvPr>
            <p:cNvSpPr/>
            <p:nvPr/>
          </p:nvSpPr>
          <p:spPr>
            <a:xfrm>
              <a:off x="2362200" y="1790700"/>
              <a:ext cx="381000" cy="533400"/>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graphicFrame>
          <p:nvGraphicFramePr>
            <p:cNvPr id="25" name="Chart 24">
              <a:extLst>
                <a:ext uri="{FF2B5EF4-FFF2-40B4-BE49-F238E27FC236}">
                  <a16:creationId xmlns:a16="http://schemas.microsoft.com/office/drawing/2014/main" xmlns="" id="{A4C22A5E-3A91-407C-E816-1AEE0A07197B}"/>
                </a:ext>
              </a:extLst>
            </p:cNvPr>
            <p:cNvGraphicFramePr/>
            <p:nvPr>
              <p:extLst>
                <p:ext uri="{D42A27DB-BD31-4B8C-83A1-F6EECF244321}">
                  <p14:modId xmlns:p14="http://schemas.microsoft.com/office/powerpoint/2010/main" val="2730759833"/>
                </p:ext>
              </p:extLst>
            </p:nvPr>
          </p:nvGraphicFramePr>
          <p:xfrm>
            <a:off x="381000" y="714829"/>
            <a:ext cx="6019800" cy="4445000"/>
          </p:xfrm>
          <a:graphic>
            <a:graphicData uri="http://schemas.openxmlformats.org/drawingml/2006/chart">
              <c:chart xmlns:c="http://schemas.openxmlformats.org/drawingml/2006/chart" xmlns:r="http://schemas.openxmlformats.org/officeDocument/2006/relationships" r:id="rId5"/>
            </a:graphicData>
          </a:graphic>
        </p:graphicFrame>
        <p:cxnSp>
          <p:nvCxnSpPr>
            <p:cNvPr id="26" name="Straight Arrow Connector 25">
              <a:extLst>
                <a:ext uri="{FF2B5EF4-FFF2-40B4-BE49-F238E27FC236}">
                  <a16:creationId xmlns:a16="http://schemas.microsoft.com/office/drawing/2014/main" xmlns="" id="{F21DF2D1-AD9C-CA35-E62B-272E1FA60B7A}"/>
                </a:ext>
              </a:extLst>
            </p:cNvPr>
            <p:cNvCxnSpPr/>
            <p:nvPr/>
          </p:nvCxnSpPr>
          <p:spPr>
            <a:xfrm>
              <a:off x="2743200" y="2019300"/>
              <a:ext cx="3657600" cy="800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xmlns="" id="{1FA248FB-3D2F-87E7-8D50-8663C4D18441}"/>
                </a:ext>
              </a:extLst>
            </p:cNvPr>
            <p:cNvCxnSpPr/>
            <p:nvPr/>
          </p:nvCxnSpPr>
          <p:spPr>
            <a:xfrm>
              <a:off x="3657600" y="2696029"/>
              <a:ext cx="2743200" cy="1233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xmlns="" id="{055DB5CD-5B0E-76B1-7CD6-551B766F160F}"/>
                </a:ext>
              </a:extLst>
            </p:cNvPr>
            <p:cNvCxnSpPr/>
            <p:nvPr/>
          </p:nvCxnSpPr>
          <p:spPr>
            <a:xfrm flipV="1">
              <a:off x="2438400" y="2819400"/>
              <a:ext cx="3962400" cy="6767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4003642A-FB39-E757-C590-5A3AF924CAD3}"/>
                </a:ext>
              </a:extLst>
            </p:cNvPr>
            <p:cNvCxnSpPr/>
            <p:nvPr/>
          </p:nvCxnSpPr>
          <p:spPr>
            <a:xfrm flipV="1">
              <a:off x="3581400" y="2819400"/>
              <a:ext cx="2819400" cy="1104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Arrow: Right 29">
              <a:extLst>
                <a:ext uri="{FF2B5EF4-FFF2-40B4-BE49-F238E27FC236}">
                  <a16:creationId xmlns:a16="http://schemas.microsoft.com/office/drawing/2014/main" xmlns="" id="{5CBD0891-DB42-4CF7-52C4-2C9C20BBBF72}"/>
                </a:ext>
              </a:extLst>
            </p:cNvPr>
            <p:cNvSpPr/>
            <p:nvPr/>
          </p:nvSpPr>
          <p:spPr>
            <a:xfrm>
              <a:off x="6400800" y="2628900"/>
              <a:ext cx="533400" cy="4191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xmlns="" id="{CF9ED7EA-7F7E-E1D8-882E-6445713B4CA6}"/>
                </a:ext>
              </a:extLst>
            </p:cNvPr>
            <p:cNvCxnSpPr>
              <a:endCxn id="30" idx="1"/>
            </p:cNvCxnSpPr>
            <p:nvPr/>
          </p:nvCxnSpPr>
          <p:spPr>
            <a:xfrm>
              <a:off x="4953000" y="2247900"/>
              <a:ext cx="1447800" cy="590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xmlns="" id="{F4501D0A-7BE2-EB9F-AFAE-DFB0791A98FD}"/>
              </a:ext>
            </a:extLst>
          </p:cNvPr>
          <p:cNvGrpSpPr/>
          <p:nvPr/>
        </p:nvGrpSpPr>
        <p:grpSpPr>
          <a:xfrm>
            <a:off x="12115801" y="979714"/>
            <a:ext cx="6019800" cy="4673600"/>
            <a:chOff x="381000" y="714829"/>
            <a:chExt cx="6019800" cy="4673600"/>
          </a:xfrm>
        </p:grpSpPr>
        <p:grpSp>
          <p:nvGrpSpPr>
            <p:cNvPr id="42" name="Group 41">
              <a:extLst>
                <a:ext uri="{FF2B5EF4-FFF2-40B4-BE49-F238E27FC236}">
                  <a16:creationId xmlns:a16="http://schemas.microsoft.com/office/drawing/2014/main" xmlns="" id="{FA2A2830-1034-DFF3-5FFA-99CBEA3057D1}"/>
                </a:ext>
              </a:extLst>
            </p:cNvPr>
            <p:cNvGrpSpPr/>
            <p:nvPr/>
          </p:nvGrpSpPr>
          <p:grpSpPr>
            <a:xfrm>
              <a:off x="381000" y="714829"/>
              <a:ext cx="6019800" cy="4445000"/>
              <a:chOff x="381000" y="714829"/>
              <a:chExt cx="6019800" cy="4445000"/>
            </a:xfrm>
          </p:grpSpPr>
          <p:sp>
            <p:nvSpPr>
              <p:cNvPr id="44" name="Cloud 43">
                <a:extLst>
                  <a:ext uri="{FF2B5EF4-FFF2-40B4-BE49-F238E27FC236}">
                    <a16:creationId xmlns:a16="http://schemas.microsoft.com/office/drawing/2014/main" xmlns="" id="{A8AE2536-C87A-6E6E-5170-64CB42A7CB17}"/>
                  </a:ext>
                </a:extLst>
              </p:cNvPr>
              <p:cNvSpPr/>
              <p:nvPr/>
            </p:nvSpPr>
            <p:spPr>
              <a:xfrm>
                <a:off x="2362200" y="1790700"/>
                <a:ext cx="381000" cy="533400"/>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graphicFrame>
            <p:nvGraphicFramePr>
              <p:cNvPr id="45" name="Chart 44">
                <a:extLst>
                  <a:ext uri="{FF2B5EF4-FFF2-40B4-BE49-F238E27FC236}">
                    <a16:creationId xmlns:a16="http://schemas.microsoft.com/office/drawing/2014/main" xmlns="" id="{C201538B-1BAA-B22A-B8EE-E830A86CE73F}"/>
                  </a:ext>
                </a:extLst>
              </p:cNvPr>
              <p:cNvGraphicFramePr/>
              <p:nvPr>
                <p:extLst>
                  <p:ext uri="{D42A27DB-BD31-4B8C-83A1-F6EECF244321}">
                    <p14:modId xmlns:p14="http://schemas.microsoft.com/office/powerpoint/2010/main" val="3096895161"/>
                  </p:ext>
                </p:extLst>
              </p:nvPr>
            </p:nvGraphicFramePr>
            <p:xfrm>
              <a:off x="381000" y="714829"/>
              <a:ext cx="6019800" cy="4445000"/>
            </p:xfrm>
            <a:graphic>
              <a:graphicData uri="http://schemas.openxmlformats.org/drawingml/2006/chart">
                <c:chart xmlns:c="http://schemas.openxmlformats.org/drawingml/2006/chart" xmlns:r="http://schemas.openxmlformats.org/officeDocument/2006/relationships" r:id="rId6"/>
              </a:graphicData>
            </a:graphic>
          </p:graphicFrame>
          <p:cxnSp>
            <p:nvCxnSpPr>
              <p:cNvPr id="46" name="Straight Arrow Connector 45">
                <a:extLst>
                  <a:ext uri="{FF2B5EF4-FFF2-40B4-BE49-F238E27FC236}">
                    <a16:creationId xmlns:a16="http://schemas.microsoft.com/office/drawing/2014/main" xmlns="" id="{DD9DCF0A-DD9D-B19D-18E1-F54570F11C67}"/>
                  </a:ext>
                </a:extLst>
              </p:cNvPr>
              <p:cNvCxnSpPr>
                <a:cxnSpLocks/>
                <a:endCxn id="43" idx="0"/>
              </p:cNvCxnSpPr>
              <p:nvPr/>
            </p:nvCxnSpPr>
            <p:spPr>
              <a:xfrm>
                <a:off x="2743200" y="2019300"/>
                <a:ext cx="647700" cy="2895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xmlns="" id="{9D2FB788-08D8-4B29-CC42-798C1A89E466}"/>
                  </a:ext>
                </a:extLst>
              </p:cNvPr>
              <p:cNvCxnSpPr>
                <a:cxnSpLocks/>
                <a:endCxn id="43" idx="0"/>
              </p:cNvCxnSpPr>
              <p:nvPr/>
            </p:nvCxnSpPr>
            <p:spPr>
              <a:xfrm flipH="1">
                <a:off x="3390900" y="2696029"/>
                <a:ext cx="266700" cy="22188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xmlns="" id="{88EAE6F2-393F-EAAF-F0D2-7E50E469359E}"/>
                  </a:ext>
                </a:extLst>
              </p:cNvPr>
              <p:cNvCxnSpPr>
                <a:cxnSpLocks/>
              </p:cNvCxnSpPr>
              <p:nvPr/>
            </p:nvCxnSpPr>
            <p:spPr>
              <a:xfrm>
                <a:off x="2438400" y="3496129"/>
                <a:ext cx="952500" cy="1418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xmlns="" id="{65154248-3D14-244F-17DD-1DDCE7A8EE83}"/>
                  </a:ext>
                </a:extLst>
              </p:cNvPr>
              <p:cNvCxnSpPr>
                <a:cxnSpLocks/>
              </p:cNvCxnSpPr>
              <p:nvPr/>
            </p:nvCxnSpPr>
            <p:spPr>
              <a:xfrm flipH="1">
                <a:off x="3390900" y="3924300"/>
                <a:ext cx="190500" cy="12355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xmlns="" id="{8EC88310-4487-1F73-4BF8-E021BAF76E07}"/>
                  </a:ext>
                </a:extLst>
              </p:cNvPr>
              <p:cNvCxnSpPr>
                <a:cxnSpLocks/>
              </p:cNvCxnSpPr>
              <p:nvPr/>
            </p:nvCxnSpPr>
            <p:spPr>
              <a:xfrm flipH="1">
                <a:off x="3390900" y="2247900"/>
                <a:ext cx="1562100" cy="2667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3" name="Arrow: Down 42">
              <a:extLst>
                <a:ext uri="{FF2B5EF4-FFF2-40B4-BE49-F238E27FC236}">
                  <a16:creationId xmlns:a16="http://schemas.microsoft.com/office/drawing/2014/main" xmlns="" id="{61C69277-A2E7-523D-6E9D-C160CE2699B0}"/>
                </a:ext>
              </a:extLst>
            </p:cNvPr>
            <p:cNvSpPr/>
            <p:nvPr/>
          </p:nvSpPr>
          <p:spPr>
            <a:xfrm>
              <a:off x="3200400" y="4914900"/>
              <a:ext cx="381000" cy="4735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51" name="Chart 50">
            <a:extLst>
              <a:ext uri="{FF2B5EF4-FFF2-40B4-BE49-F238E27FC236}">
                <a16:creationId xmlns:a16="http://schemas.microsoft.com/office/drawing/2014/main" xmlns="" id="{97C91956-2D01-FB33-A77B-4FF73D91A1FB}"/>
              </a:ext>
            </a:extLst>
          </p:cNvPr>
          <p:cNvGraphicFramePr/>
          <p:nvPr>
            <p:extLst>
              <p:ext uri="{D42A27DB-BD31-4B8C-83A1-F6EECF244321}">
                <p14:modId xmlns:p14="http://schemas.microsoft.com/office/powerpoint/2010/main" val="3149894832"/>
              </p:ext>
            </p:extLst>
          </p:nvPr>
        </p:nvGraphicFramePr>
        <p:xfrm>
          <a:off x="12268201" y="5372100"/>
          <a:ext cx="5867400" cy="47752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2" name="Chart 51">
            <a:extLst>
              <a:ext uri="{FF2B5EF4-FFF2-40B4-BE49-F238E27FC236}">
                <a16:creationId xmlns:a16="http://schemas.microsoft.com/office/drawing/2014/main" xmlns="" id="{76A73E68-1613-97BF-8F81-64922F857DC4}"/>
              </a:ext>
            </a:extLst>
          </p:cNvPr>
          <p:cNvGraphicFramePr/>
          <p:nvPr>
            <p:extLst>
              <p:ext uri="{D42A27DB-BD31-4B8C-83A1-F6EECF244321}">
                <p14:modId xmlns:p14="http://schemas.microsoft.com/office/powerpoint/2010/main" val="2629508141"/>
              </p:ext>
            </p:extLst>
          </p:nvPr>
        </p:nvGraphicFramePr>
        <p:xfrm>
          <a:off x="6781800" y="5430157"/>
          <a:ext cx="5867400" cy="4775200"/>
        </p:xfrm>
        <a:graphic>
          <a:graphicData uri="http://schemas.openxmlformats.org/drawingml/2006/chart">
            <c:chart xmlns:c="http://schemas.openxmlformats.org/drawingml/2006/chart" xmlns:r="http://schemas.openxmlformats.org/officeDocument/2006/relationships" r:id="rId8"/>
          </a:graphicData>
        </a:graphic>
      </p:graphicFrame>
      <p:grpSp>
        <p:nvGrpSpPr>
          <p:cNvPr id="53" name="Group 52">
            <a:extLst>
              <a:ext uri="{FF2B5EF4-FFF2-40B4-BE49-F238E27FC236}">
                <a16:creationId xmlns:a16="http://schemas.microsoft.com/office/drawing/2014/main" xmlns="" id="{932D0EE4-7275-E1A2-1152-5EA5D8DFC283}"/>
              </a:ext>
            </a:extLst>
          </p:cNvPr>
          <p:cNvGrpSpPr/>
          <p:nvPr/>
        </p:nvGrpSpPr>
        <p:grpSpPr>
          <a:xfrm>
            <a:off x="6269134" y="6144079"/>
            <a:ext cx="5328505" cy="3114221"/>
            <a:chOff x="2133600" y="2400300"/>
            <a:chExt cx="9029700" cy="5029200"/>
          </a:xfrm>
        </p:grpSpPr>
        <p:sp>
          <p:nvSpPr>
            <p:cNvPr id="54" name="Cloud 53">
              <a:extLst>
                <a:ext uri="{FF2B5EF4-FFF2-40B4-BE49-F238E27FC236}">
                  <a16:creationId xmlns:a16="http://schemas.microsoft.com/office/drawing/2014/main" xmlns="" id="{2AFA6958-FA29-164E-490B-0367081B8F14}"/>
                </a:ext>
              </a:extLst>
            </p:cNvPr>
            <p:cNvSpPr/>
            <p:nvPr/>
          </p:nvSpPr>
          <p:spPr>
            <a:xfrm>
              <a:off x="5715000" y="3009900"/>
              <a:ext cx="609600" cy="304800"/>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5" name="Cloud 54">
              <a:extLst>
                <a:ext uri="{FF2B5EF4-FFF2-40B4-BE49-F238E27FC236}">
                  <a16:creationId xmlns:a16="http://schemas.microsoft.com/office/drawing/2014/main" xmlns="" id="{1BB8F52A-3F5A-9811-C300-A724717D918A}"/>
                </a:ext>
              </a:extLst>
            </p:cNvPr>
            <p:cNvSpPr/>
            <p:nvPr/>
          </p:nvSpPr>
          <p:spPr>
            <a:xfrm>
              <a:off x="6334125" y="4143375"/>
              <a:ext cx="762000" cy="685800"/>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6" name="Cloud 55">
              <a:extLst>
                <a:ext uri="{FF2B5EF4-FFF2-40B4-BE49-F238E27FC236}">
                  <a16:creationId xmlns:a16="http://schemas.microsoft.com/office/drawing/2014/main" xmlns="" id="{CDE3395D-A0C5-009E-6C4F-9F0D4E34400F}"/>
                </a:ext>
              </a:extLst>
            </p:cNvPr>
            <p:cNvSpPr/>
            <p:nvPr/>
          </p:nvSpPr>
          <p:spPr>
            <a:xfrm>
              <a:off x="8534400" y="4457700"/>
              <a:ext cx="609600" cy="533400"/>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7" name="Cloud 56">
              <a:extLst>
                <a:ext uri="{FF2B5EF4-FFF2-40B4-BE49-F238E27FC236}">
                  <a16:creationId xmlns:a16="http://schemas.microsoft.com/office/drawing/2014/main" xmlns="" id="{A287A8BA-1CDD-3DCB-601B-E969CEB92DF2}"/>
                </a:ext>
              </a:extLst>
            </p:cNvPr>
            <p:cNvSpPr/>
            <p:nvPr/>
          </p:nvSpPr>
          <p:spPr>
            <a:xfrm>
              <a:off x="7391400" y="5953125"/>
              <a:ext cx="762000" cy="685800"/>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8" name="Cloud 57">
              <a:extLst>
                <a:ext uri="{FF2B5EF4-FFF2-40B4-BE49-F238E27FC236}">
                  <a16:creationId xmlns:a16="http://schemas.microsoft.com/office/drawing/2014/main" xmlns="" id="{ED968759-CA41-DB63-6158-7571FE006BAD}"/>
                </a:ext>
              </a:extLst>
            </p:cNvPr>
            <p:cNvSpPr/>
            <p:nvPr/>
          </p:nvSpPr>
          <p:spPr>
            <a:xfrm>
              <a:off x="5029198" y="4143375"/>
              <a:ext cx="609601" cy="1381125"/>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9" name="Cloud 58">
              <a:extLst>
                <a:ext uri="{FF2B5EF4-FFF2-40B4-BE49-F238E27FC236}">
                  <a16:creationId xmlns:a16="http://schemas.microsoft.com/office/drawing/2014/main" xmlns="" id="{1DFAC984-C812-EA89-A637-22D47649EB47}"/>
                </a:ext>
              </a:extLst>
            </p:cNvPr>
            <p:cNvSpPr/>
            <p:nvPr/>
          </p:nvSpPr>
          <p:spPr>
            <a:xfrm>
              <a:off x="7696199" y="2400300"/>
              <a:ext cx="638175" cy="457200"/>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0" name="Cloud 59">
              <a:extLst>
                <a:ext uri="{FF2B5EF4-FFF2-40B4-BE49-F238E27FC236}">
                  <a16:creationId xmlns:a16="http://schemas.microsoft.com/office/drawing/2014/main" xmlns="" id="{242862CC-4027-7A22-5D87-D2A86E5568C0}"/>
                </a:ext>
              </a:extLst>
            </p:cNvPr>
            <p:cNvSpPr/>
            <p:nvPr/>
          </p:nvSpPr>
          <p:spPr>
            <a:xfrm>
              <a:off x="9753600" y="2743200"/>
              <a:ext cx="762000" cy="685800"/>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1" name="Cloud 60">
              <a:extLst>
                <a:ext uri="{FF2B5EF4-FFF2-40B4-BE49-F238E27FC236}">
                  <a16:creationId xmlns:a16="http://schemas.microsoft.com/office/drawing/2014/main" xmlns="" id="{E6401574-88B3-4421-648A-7B5A34130435}"/>
                </a:ext>
              </a:extLst>
            </p:cNvPr>
            <p:cNvSpPr/>
            <p:nvPr/>
          </p:nvSpPr>
          <p:spPr>
            <a:xfrm>
              <a:off x="10553700" y="4829174"/>
              <a:ext cx="609600" cy="390525"/>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2" name="Cloud 61">
              <a:extLst>
                <a:ext uri="{FF2B5EF4-FFF2-40B4-BE49-F238E27FC236}">
                  <a16:creationId xmlns:a16="http://schemas.microsoft.com/office/drawing/2014/main" xmlns="" id="{4F368EBA-A652-F7E4-C115-7356F165E13A}"/>
                </a:ext>
              </a:extLst>
            </p:cNvPr>
            <p:cNvSpPr/>
            <p:nvPr/>
          </p:nvSpPr>
          <p:spPr>
            <a:xfrm>
              <a:off x="8839200" y="6286500"/>
              <a:ext cx="1295402" cy="914400"/>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3" name="Cloud 62">
              <a:extLst>
                <a:ext uri="{FF2B5EF4-FFF2-40B4-BE49-F238E27FC236}">
                  <a16:creationId xmlns:a16="http://schemas.microsoft.com/office/drawing/2014/main" xmlns="" id="{9285BE54-71EF-91EE-76AF-CA037598E7BA}"/>
                </a:ext>
              </a:extLst>
            </p:cNvPr>
            <p:cNvSpPr/>
            <p:nvPr/>
          </p:nvSpPr>
          <p:spPr>
            <a:xfrm>
              <a:off x="5410200" y="6743700"/>
              <a:ext cx="762000" cy="685800"/>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4" name="Arrow: Left 63">
              <a:extLst>
                <a:ext uri="{FF2B5EF4-FFF2-40B4-BE49-F238E27FC236}">
                  <a16:creationId xmlns:a16="http://schemas.microsoft.com/office/drawing/2014/main" xmlns="" id="{763EDD6F-3F18-1313-478F-7E9058F1EB9E}"/>
                </a:ext>
              </a:extLst>
            </p:cNvPr>
            <p:cNvSpPr/>
            <p:nvPr/>
          </p:nvSpPr>
          <p:spPr>
            <a:xfrm>
              <a:off x="2133600" y="4829174"/>
              <a:ext cx="990600" cy="61912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Arrow Connector 64">
              <a:extLst>
                <a:ext uri="{FF2B5EF4-FFF2-40B4-BE49-F238E27FC236}">
                  <a16:creationId xmlns:a16="http://schemas.microsoft.com/office/drawing/2014/main" xmlns="" id="{1D589B8D-960D-FD70-4875-FFE3B40BABF1}"/>
                </a:ext>
              </a:extLst>
            </p:cNvPr>
            <p:cNvCxnSpPr>
              <a:stCxn id="58" idx="2"/>
            </p:cNvCxnSpPr>
            <p:nvPr/>
          </p:nvCxnSpPr>
          <p:spPr>
            <a:xfrm flipH="1">
              <a:off x="3276600" y="4833938"/>
              <a:ext cx="1754489" cy="3095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xmlns="" id="{1EBFC57B-98FD-0F63-8A79-FABD5B7415FB}"/>
                </a:ext>
              </a:extLst>
            </p:cNvPr>
            <p:cNvCxnSpPr>
              <a:stCxn id="63" idx="2"/>
              <a:endCxn id="64" idx="3"/>
            </p:cNvCxnSpPr>
            <p:nvPr/>
          </p:nvCxnSpPr>
          <p:spPr>
            <a:xfrm flipH="1" flipV="1">
              <a:off x="3124200" y="5138737"/>
              <a:ext cx="2288364" cy="19478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xmlns="" id="{EC7B0EEB-376D-4871-DEC5-620AEE84EE74}"/>
                </a:ext>
              </a:extLst>
            </p:cNvPr>
            <p:cNvCxnSpPr>
              <a:stCxn id="54" idx="2"/>
              <a:endCxn id="64" idx="3"/>
            </p:cNvCxnSpPr>
            <p:nvPr/>
          </p:nvCxnSpPr>
          <p:spPr>
            <a:xfrm flipH="1">
              <a:off x="3124200" y="3162300"/>
              <a:ext cx="2592691" cy="1976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xmlns="" id="{6C182A72-A90B-DDCA-0D2C-67988E8F1B08}"/>
                </a:ext>
              </a:extLst>
            </p:cNvPr>
            <p:cNvCxnSpPr>
              <a:stCxn id="59" idx="2"/>
              <a:endCxn id="64" idx="3"/>
            </p:cNvCxnSpPr>
            <p:nvPr/>
          </p:nvCxnSpPr>
          <p:spPr>
            <a:xfrm flipH="1">
              <a:off x="3124200" y="2628900"/>
              <a:ext cx="4573979" cy="25098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xmlns="" id="{4F4BE338-59F1-E18F-463C-05EC7583AA8B}"/>
                </a:ext>
              </a:extLst>
            </p:cNvPr>
            <p:cNvCxnSpPr>
              <a:stCxn id="60" idx="2"/>
              <a:endCxn id="64" idx="3"/>
            </p:cNvCxnSpPr>
            <p:nvPr/>
          </p:nvCxnSpPr>
          <p:spPr>
            <a:xfrm flipH="1">
              <a:off x="3124200" y="3086100"/>
              <a:ext cx="6631764" cy="20526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xmlns="" id="{370FEE38-A537-1F07-18B4-C74799D03692}"/>
                </a:ext>
              </a:extLst>
            </p:cNvPr>
            <p:cNvCxnSpPr>
              <a:stCxn id="62" idx="2"/>
              <a:endCxn id="64" idx="3"/>
            </p:cNvCxnSpPr>
            <p:nvPr/>
          </p:nvCxnSpPr>
          <p:spPr>
            <a:xfrm flipH="1" flipV="1">
              <a:off x="3124200" y="5138737"/>
              <a:ext cx="5719018" cy="16049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xmlns="" id="{7716A57C-7BCA-5B21-7B88-AC49649E4B07}"/>
                </a:ext>
              </a:extLst>
            </p:cNvPr>
            <p:cNvCxnSpPr>
              <a:stCxn id="56" idx="2"/>
              <a:endCxn id="64" idx="3"/>
            </p:cNvCxnSpPr>
            <p:nvPr/>
          </p:nvCxnSpPr>
          <p:spPr>
            <a:xfrm flipH="1">
              <a:off x="3124200" y="4724400"/>
              <a:ext cx="5412091" cy="4143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xmlns="" id="{844BBD7D-CCD4-E6FE-A520-04EA6DCCDBF3}"/>
                </a:ext>
              </a:extLst>
            </p:cNvPr>
            <p:cNvCxnSpPr>
              <a:stCxn id="61" idx="2"/>
              <a:endCxn id="64" idx="3"/>
            </p:cNvCxnSpPr>
            <p:nvPr/>
          </p:nvCxnSpPr>
          <p:spPr>
            <a:xfrm flipH="1">
              <a:off x="3124200" y="5024437"/>
              <a:ext cx="7431391" cy="114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81" name="Chart 80">
            <a:extLst>
              <a:ext uri="{FF2B5EF4-FFF2-40B4-BE49-F238E27FC236}">
                <a16:creationId xmlns:a16="http://schemas.microsoft.com/office/drawing/2014/main" xmlns="" id="{0F54C1BF-9544-1823-0BA0-A5E79216B0C0}"/>
              </a:ext>
            </a:extLst>
          </p:cNvPr>
          <p:cNvGraphicFramePr/>
          <p:nvPr>
            <p:extLst>
              <p:ext uri="{D42A27DB-BD31-4B8C-83A1-F6EECF244321}">
                <p14:modId xmlns:p14="http://schemas.microsoft.com/office/powerpoint/2010/main" val="3807958908"/>
              </p:ext>
            </p:extLst>
          </p:nvPr>
        </p:nvGraphicFramePr>
        <p:xfrm>
          <a:off x="76200" y="5372100"/>
          <a:ext cx="6817288" cy="4873625"/>
        </p:xfrm>
        <a:graphic>
          <a:graphicData uri="http://schemas.openxmlformats.org/drawingml/2006/chart">
            <c:chart xmlns:c="http://schemas.openxmlformats.org/drawingml/2006/chart" xmlns:r="http://schemas.openxmlformats.org/officeDocument/2006/relationships" r:id="rId9"/>
          </a:graphicData>
        </a:graphic>
      </p:graphicFrame>
      <p:grpSp>
        <p:nvGrpSpPr>
          <p:cNvPr id="82" name="Group 81">
            <a:extLst>
              <a:ext uri="{FF2B5EF4-FFF2-40B4-BE49-F238E27FC236}">
                <a16:creationId xmlns:a16="http://schemas.microsoft.com/office/drawing/2014/main" xmlns="" id="{8634DB82-B74E-62B1-4016-A5E69EED1CA9}"/>
              </a:ext>
            </a:extLst>
          </p:cNvPr>
          <p:cNvGrpSpPr/>
          <p:nvPr/>
        </p:nvGrpSpPr>
        <p:grpSpPr>
          <a:xfrm>
            <a:off x="12491638" y="6270171"/>
            <a:ext cx="4347219" cy="3037115"/>
            <a:chOff x="2133600" y="3009900"/>
            <a:chExt cx="5781675" cy="3248024"/>
          </a:xfrm>
        </p:grpSpPr>
        <p:sp>
          <p:nvSpPr>
            <p:cNvPr id="83" name="Cloud 82">
              <a:extLst>
                <a:ext uri="{FF2B5EF4-FFF2-40B4-BE49-F238E27FC236}">
                  <a16:creationId xmlns:a16="http://schemas.microsoft.com/office/drawing/2014/main" xmlns="" id="{8ED758F1-560B-725E-E925-D5A2A34F7C7C}"/>
                </a:ext>
              </a:extLst>
            </p:cNvPr>
            <p:cNvSpPr/>
            <p:nvPr/>
          </p:nvSpPr>
          <p:spPr>
            <a:xfrm>
              <a:off x="5715000" y="3009900"/>
              <a:ext cx="609600" cy="304800"/>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84" name="Cloud 83">
              <a:extLst>
                <a:ext uri="{FF2B5EF4-FFF2-40B4-BE49-F238E27FC236}">
                  <a16:creationId xmlns:a16="http://schemas.microsoft.com/office/drawing/2014/main" xmlns="" id="{AFA88BC6-DE1D-AC90-2491-3C5C5B728050}"/>
                </a:ext>
              </a:extLst>
            </p:cNvPr>
            <p:cNvSpPr/>
            <p:nvPr/>
          </p:nvSpPr>
          <p:spPr>
            <a:xfrm>
              <a:off x="5030145" y="5724524"/>
              <a:ext cx="609600" cy="533400"/>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85" name="Cloud 84">
              <a:extLst>
                <a:ext uri="{FF2B5EF4-FFF2-40B4-BE49-F238E27FC236}">
                  <a16:creationId xmlns:a16="http://schemas.microsoft.com/office/drawing/2014/main" xmlns="" id="{F1745036-931B-C1CE-E2B8-FA4D3E480CC8}"/>
                </a:ext>
              </a:extLst>
            </p:cNvPr>
            <p:cNvSpPr/>
            <p:nvPr/>
          </p:nvSpPr>
          <p:spPr>
            <a:xfrm>
              <a:off x="6629400" y="3921918"/>
              <a:ext cx="638175" cy="457200"/>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86" name="Cloud 85">
              <a:extLst>
                <a:ext uri="{FF2B5EF4-FFF2-40B4-BE49-F238E27FC236}">
                  <a16:creationId xmlns:a16="http://schemas.microsoft.com/office/drawing/2014/main" xmlns="" id="{E9208601-D203-E0F3-81FD-BA5523E63AF8}"/>
                </a:ext>
              </a:extLst>
            </p:cNvPr>
            <p:cNvSpPr/>
            <p:nvPr/>
          </p:nvSpPr>
          <p:spPr>
            <a:xfrm>
              <a:off x="5697840" y="4738684"/>
              <a:ext cx="762000" cy="685800"/>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87" name="Cloud 86">
              <a:extLst>
                <a:ext uri="{FF2B5EF4-FFF2-40B4-BE49-F238E27FC236}">
                  <a16:creationId xmlns:a16="http://schemas.microsoft.com/office/drawing/2014/main" xmlns="" id="{8B5E1157-F4B6-5904-7209-C605FC339A52}"/>
                </a:ext>
              </a:extLst>
            </p:cNvPr>
            <p:cNvSpPr/>
            <p:nvPr/>
          </p:nvSpPr>
          <p:spPr>
            <a:xfrm>
              <a:off x="7305675" y="5369717"/>
              <a:ext cx="609600" cy="390525"/>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88" name="Arrow: Left 87">
              <a:extLst>
                <a:ext uri="{FF2B5EF4-FFF2-40B4-BE49-F238E27FC236}">
                  <a16:creationId xmlns:a16="http://schemas.microsoft.com/office/drawing/2014/main" xmlns="" id="{4AA75B72-6F27-A1F8-2F23-010C8A2FF2B0}"/>
                </a:ext>
              </a:extLst>
            </p:cNvPr>
            <p:cNvSpPr/>
            <p:nvPr/>
          </p:nvSpPr>
          <p:spPr>
            <a:xfrm>
              <a:off x="2133600" y="4829174"/>
              <a:ext cx="990600" cy="61912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Arrow Connector 88">
              <a:extLst>
                <a:ext uri="{FF2B5EF4-FFF2-40B4-BE49-F238E27FC236}">
                  <a16:creationId xmlns:a16="http://schemas.microsoft.com/office/drawing/2014/main" xmlns="" id="{A3B27F8E-E6EE-8FA9-6D03-1ABA42A6BA3C}"/>
                </a:ext>
              </a:extLst>
            </p:cNvPr>
            <p:cNvCxnSpPr>
              <a:cxnSpLocks/>
              <a:stCxn id="83" idx="2"/>
              <a:endCxn id="88" idx="3"/>
            </p:cNvCxnSpPr>
            <p:nvPr/>
          </p:nvCxnSpPr>
          <p:spPr>
            <a:xfrm flipH="1">
              <a:off x="3124200" y="3162300"/>
              <a:ext cx="2592691" cy="1976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xmlns="" id="{3D5FCC13-8A2F-D708-7DED-FE692DB2E9B2}"/>
                </a:ext>
              </a:extLst>
            </p:cNvPr>
            <p:cNvCxnSpPr>
              <a:cxnSpLocks/>
              <a:stCxn id="85" idx="2"/>
              <a:endCxn id="88" idx="3"/>
            </p:cNvCxnSpPr>
            <p:nvPr/>
          </p:nvCxnSpPr>
          <p:spPr>
            <a:xfrm flipH="1">
              <a:off x="3124200" y="4150518"/>
              <a:ext cx="3507180" cy="9882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xmlns="" id="{DEFCF9BD-F5B9-C6B3-DDD8-10DA42F8B9B2}"/>
                </a:ext>
              </a:extLst>
            </p:cNvPr>
            <p:cNvCxnSpPr>
              <a:cxnSpLocks/>
              <a:stCxn id="86" idx="2"/>
              <a:endCxn id="88" idx="3"/>
            </p:cNvCxnSpPr>
            <p:nvPr/>
          </p:nvCxnSpPr>
          <p:spPr>
            <a:xfrm flipH="1">
              <a:off x="3124200" y="5081584"/>
              <a:ext cx="2576004" cy="571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xmlns="" id="{B9555F86-36E6-54C2-6E9E-5EDE25F51724}"/>
                </a:ext>
              </a:extLst>
            </p:cNvPr>
            <p:cNvCxnSpPr>
              <a:cxnSpLocks/>
              <a:stCxn id="84" idx="2"/>
              <a:endCxn id="88" idx="3"/>
            </p:cNvCxnSpPr>
            <p:nvPr/>
          </p:nvCxnSpPr>
          <p:spPr>
            <a:xfrm flipH="1" flipV="1">
              <a:off x="3124200" y="5138737"/>
              <a:ext cx="1907836" cy="8524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xmlns="" id="{3BA4F3B2-54B8-4331-5F8A-1CFFFADE4FD6}"/>
                </a:ext>
              </a:extLst>
            </p:cNvPr>
            <p:cNvCxnSpPr>
              <a:cxnSpLocks/>
              <a:stCxn id="87" idx="2"/>
              <a:endCxn id="88" idx="3"/>
            </p:cNvCxnSpPr>
            <p:nvPr/>
          </p:nvCxnSpPr>
          <p:spPr>
            <a:xfrm flipH="1" flipV="1">
              <a:off x="3124200" y="5138737"/>
              <a:ext cx="4183366" cy="4262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xmlns="" id="{C205C849-A1AC-02AB-6273-12024F950B10}"/>
              </a:ext>
            </a:extLst>
          </p:cNvPr>
          <p:cNvSpPr/>
          <p:nvPr/>
        </p:nvSpPr>
        <p:spPr>
          <a:xfrm>
            <a:off x="1828800" y="114300"/>
            <a:ext cx="2743200" cy="44087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NĂM TĐT</a:t>
            </a:r>
          </a:p>
        </p:txBody>
      </p:sp>
      <p:sp>
        <p:nvSpPr>
          <p:cNvPr id="3" name="Rectangle 2">
            <a:extLst>
              <a:ext uri="{FF2B5EF4-FFF2-40B4-BE49-F238E27FC236}">
                <a16:creationId xmlns:a16="http://schemas.microsoft.com/office/drawing/2014/main" xmlns="" id="{18EE7B99-067E-EF15-E0CC-C09AD25BD98A}"/>
              </a:ext>
            </a:extLst>
          </p:cNvPr>
          <p:cNvSpPr/>
          <p:nvPr/>
        </p:nvSpPr>
        <p:spPr>
          <a:xfrm>
            <a:off x="8116388" y="-23586"/>
            <a:ext cx="2743200" cy="44087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NĂM 2</a:t>
            </a:r>
          </a:p>
        </p:txBody>
      </p:sp>
      <p:sp>
        <p:nvSpPr>
          <p:cNvPr id="4" name="Rectangle 3">
            <a:extLst>
              <a:ext uri="{FF2B5EF4-FFF2-40B4-BE49-F238E27FC236}">
                <a16:creationId xmlns:a16="http://schemas.microsoft.com/office/drawing/2014/main" xmlns="" id="{036B8FBA-FB61-0A59-0B69-2A620762F83E}"/>
              </a:ext>
            </a:extLst>
          </p:cNvPr>
          <p:cNvSpPr/>
          <p:nvPr/>
        </p:nvSpPr>
        <p:spPr>
          <a:xfrm>
            <a:off x="13754101" y="-28327"/>
            <a:ext cx="2743200" cy="44087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NĂM 3</a:t>
            </a:r>
          </a:p>
        </p:txBody>
      </p:sp>
      <p:sp>
        <p:nvSpPr>
          <p:cNvPr id="8" name="Rectangle 7">
            <a:extLst>
              <a:ext uri="{FF2B5EF4-FFF2-40B4-BE49-F238E27FC236}">
                <a16:creationId xmlns:a16="http://schemas.microsoft.com/office/drawing/2014/main" xmlns="" id="{383FE67E-0F9E-DC9B-CC15-C95174FF4F69}"/>
              </a:ext>
            </a:extLst>
          </p:cNvPr>
          <p:cNvSpPr/>
          <p:nvPr/>
        </p:nvSpPr>
        <p:spPr>
          <a:xfrm>
            <a:off x="8610600" y="9881411"/>
            <a:ext cx="2743200" cy="44087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NĂM 5</a:t>
            </a:r>
          </a:p>
        </p:txBody>
      </p:sp>
    </p:spTree>
    <p:extLst>
      <p:ext uri="{BB962C8B-B14F-4D97-AF65-F5344CB8AC3E}">
        <p14:creationId xmlns:p14="http://schemas.microsoft.com/office/powerpoint/2010/main" val="1840272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E00F5A-F043-D1E7-456E-49EB02400701}"/>
              </a:ext>
            </a:extLst>
          </p:cNvPr>
          <p:cNvSpPr>
            <a:spLocks noGrp="1"/>
          </p:cNvSpPr>
          <p:nvPr>
            <p:ph type="title"/>
          </p:nvPr>
        </p:nvSpPr>
        <p:spPr/>
        <p:txBody>
          <a:bodyPr/>
          <a:lstStyle/>
          <a:p>
            <a:r>
              <a:rPr lang="en-US" dirty="0"/>
              <a:t>MỤC ĐÍCH ĐIỀU TRA</a:t>
            </a:r>
          </a:p>
        </p:txBody>
      </p:sp>
      <p:sp>
        <p:nvSpPr>
          <p:cNvPr id="3" name="Content Placeholder 2">
            <a:extLst>
              <a:ext uri="{FF2B5EF4-FFF2-40B4-BE49-F238E27FC236}">
                <a16:creationId xmlns:a16="http://schemas.microsoft.com/office/drawing/2014/main" xmlns="" id="{16BCC1FF-FE6D-56D3-F8AD-6FAD8F0D5F96}"/>
              </a:ext>
            </a:extLst>
          </p:cNvPr>
          <p:cNvSpPr>
            <a:spLocks noGrp="1"/>
          </p:cNvSpPr>
          <p:nvPr>
            <p:ph idx="1"/>
          </p:nvPr>
        </p:nvSpPr>
        <p:spPr>
          <a:xfrm>
            <a:off x="2514600" y="3200400"/>
            <a:ext cx="15544800" cy="5666433"/>
          </a:xfrm>
        </p:spPr>
        <p:txBody>
          <a:bodyPr>
            <a:normAutofit/>
          </a:bodyPr>
          <a:lstStyle/>
          <a:p>
            <a:pPr>
              <a:lnSpc>
                <a:spcPct val="150000"/>
              </a:lnSpc>
            </a:pPr>
            <a:r>
              <a:rPr lang="en-US" sz="4500" dirty="0" err="1"/>
              <a:t>Đánh</a:t>
            </a:r>
            <a:r>
              <a:rPr lang="en-US" sz="4500" dirty="0"/>
              <a:t> </a:t>
            </a:r>
            <a:r>
              <a:rPr lang="en-US" sz="4500" dirty="0" err="1"/>
              <a:t>giá</a:t>
            </a:r>
            <a:r>
              <a:rPr lang="en-US" sz="4500" dirty="0"/>
              <a:t> </a:t>
            </a:r>
            <a:r>
              <a:rPr lang="en-US" sz="4500" dirty="0" err="1"/>
              <a:t>tình</a:t>
            </a:r>
            <a:r>
              <a:rPr lang="en-US" sz="4500" dirty="0"/>
              <a:t> </a:t>
            </a:r>
            <a:r>
              <a:rPr lang="en-US" sz="4500" dirty="0" err="1"/>
              <a:t>hình</a:t>
            </a:r>
            <a:r>
              <a:rPr lang="en-US" sz="4500" dirty="0"/>
              <a:t> </a:t>
            </a:r>
            <a:r>
              <a:rPr lang="en-US" sz="4500" dirty="0" err="1"/>
              <a:t>thực</a:t>
            </a:r>
            <a:r>
              <a:rPr lang="en-US" sz="4500" dirty="0"/>
              <a:t> </a:t>
            </a:r>
            <a:r>
              <a:rPr lang="en-US" sz="4500" dirty="0" err="1"/>
              <a:t>hiện</a:t>
            </a:r>
            <a:r>
              <a:rPr lang="en-US" sz="4500" dirty="0"/>
              <a:t> </a:t>
            </a:r>
            <a:r>
              <a:rPr lang="en-US" sz="4500" dirty="0" err="1"/>
              <a:t>Kế</a:t>
            </a:r>
            <a:r>
              <a:rPr lang="en-US" sz="4500" dirty="0"/>
              <a:t> </a:t>
            </a:r>
            <a:r>
              <a:rPr lang="en-US" sz="4500" dirty="0" err="1"/>
              <a:t>hoạch</a:t>
            </a:r>
            <a:r>
              <a:rPr lang="en-US" sz="4500" dirty="0"/>
              <a:t> </a:t>
            </a:r>
            <a:r>
              <a:rPr lang="en-US" sz="4500" dirty="0" err="1"/>
              <a:t>phát</a:t>
            </a:r>
            <a:r>
              <a:rPr lang="en-US" sz="4500" dirty="0"/>
              <a:t> </a:t>
            </a:r>
            <a:r>
              <a:rPr lang="en-US" sz="4500" dirty="0" err="1"/>
              <a:t>riển</a:t>
            </a:r>
            <a:r>
              <a:rPr lang="en-US" sz="4500" dirty="0"/>
              <a:t> </a:t>
            </a:r>
            <a:r>
              <a:rPr lang="en-US" sz="4500" dirty="0" err="1"/>
              <a:t>kinh</a:t>
            </a:r>
            <a:r>
              <a:rPr lang="en-US" sz="4500" dirty="0"/>
              <a:t> </a:t>
            </a:r>
            <a:r>
              <a:rPr lang="en-US" sz="4500" dirty="0" err="1"/>
              <a:t>tế</a:t>
            </a:r>
            <a:r>
              <a:rPr lang="en-US" sz="4500" dirty="0"/>
              <a:t> - </a:t>
            </a:r>
            <a:r>
              <a:rPr lang="en-US" sz="4500" dirty="0" err="1"/>
              <a:t>xã</a:t>
            </a:r>
            <a:r>
              <a:rPr lang="en-US" sz="4500" dirty="0"/>
              <a:t> </a:t>
            </a:r>
            <a:r>
              <a:rPr lang="en-US" sz="4500" dirty="0" err="1"/>
              <a:t>hội</a:t>
            </a:r>
            <a:endParaRPr lang="en-US" sz="4500" dirty="0"/>
          </a:p>
          <a:p>
            <a:pPr>
              <a:lnSpc>
                <a:spcPct val="150000"/>
              </a:lnSpc>
            </a:pPr>
            <a:r>
              <a:rPr lang="en-US" sz="4500" dirty="0" err="1"/>
              <a:t>Giám</a:t>
            </a:r>
            <a:r>
              <a:rPr lang="en-US" sz="4500" dirty="0"/>
              <a:t> </a:t>
            </a:r>
            <a:r>
              <a:rPr lang="en-US" sz="4500" dirty="0" err="1"/>
              <a:t>sát</a:t>
            </a:r>
            <a:r>
              <a:rPr lang="en-US" sz="4500" dirty="0"/>
              <a:t> </a:t>
            </a:r>
            <a:r>
              <a:rPr lang="en-US" sz="4500" dirty="0" err="1"/>
              <a:t>thực</a:t>
            </a:r>
            <a:r>
              <a:rPr lang="en-US" sz="4500" dirty="0"/>
              <a:t> </a:t>
            </a:r>
            <a:r>
              <a:rPr lang="en-US" sz="4500" dirty="0" err="1"/>
              <a:t>hiện</a:t>
            </a:r>
            <a:r>
              <a:rPr lang="en-US" sz="4500" dirty="0"/>
              <a:t> </a:t>
            </a:r>
            <a:r>
              <a:rPr lang="en-US" sz="4500" dirty="0" err="1"/>
              <a:t>các</a:t>
            </a:r>
            <a:r>
              <a:rPr lang="en-US" sz="4500" dirty="0"/>
              <a:t> </a:t>
            </a:r>
            <a:r>
              <a:rPr lang="en-US" sz="4500" dirty="0" err="1"/>
              <a:t>Mục</a:t>
            </a:r>
            <a:r>
              <a:rPr lang="en-US" sz="4500" dirty="0"/>
              <a:t> </a:t>
            </a:r>
            <a:r>
              <a:rPr lang="en-US" sz="4500" dirty="0" err="1"/>
              <a:t>tiêu</a:t>
            </a:r>
            <a:r>
              <a:rPr lang="en-US" sz="4500" dirty="0"/>
              <a:t> </a:t>
            </a:r>
            <a:r>
              <a:rPr lang="en-US" sz="4500" dirty="0" err="1"/>
              <a:t>Phát</a:t>
            </a:r>
            <a:r>
              <a:rPr lang="en-US" sz="4500" dirty="0"/>
              <a:t> </a:t>
            </a:r>
            <a:r>
              <a:rPr lang="en-US" sz="4500" dirty="0" err="1"/>
              <a:t>triển</a:t>
            </a:r>
            <a:r>
              <a:rPr lang="en-US" sz="4500" dirty="0"/>
              <a:t> </a:t>
            </a:r>
            <a:r>
              <a:rPr lang="en-US" sz="4500" dirty="0" err="1"/>
              <a:t>bền</a:t>
            </a:r>
            <a:r>
              <a:rPr lang="en-US" sz="4500" dirty="0"/>
              <a:t> </a:t>
            </a:r>
            <a:r>
              <a:rPr lang="en-US" sz="4500" dirty="0" err="1"/>
              <a:t>vững</a:t>
            </a:r>
            <a:endParaRPr lang="en-US" sz="4500" dirty="0"/>
          </a:p>
          <a:p>
            <a:pPr>
              <a:lnSpc>
                <a:spcPct val="150000"/>
              </a:lnSpc>
            </a:pPr>
            <a:r>
              <a:rPr lang="en-US" sz="4500" dirty="0"/>
              <a:t>Cung </a:t>
            </a:r>
            <a:r>
              <a:rPr lang="en-US" sz="4500" dirty="0" err="1"/>
              <a:t>cấp</a:t>
            </a:r>
            <a:r>
              <a:rPr lang="en-US" sz="4500" dirty="0"/>
              <a:t> </a:t>
            </a:r>
            <a:r>
              <a:rPr lang="en-US" sz="4500" dirty="0" err="1"/>
              <a:t>số</a:t>
            </a:r>
            <a:r>
              <a:rPr lang="en-US" sz="4500" dirty="0"/>
              <a:t> </a:t>
            </a:r>
            <a:r>
              <a:rPr lang="en-US" sz="4500" dirty="0" err="1"/>
              <a:t>liệu</a:t>
            </a:r>
            <a:r>
              <a:rPr lang="en-US" sz="4500" dirty="0"/>
              <a:t> </a:t>
            </a:r>
            <a:r>
              <a:rPr lang="en-US" sz="4500" dirty="0" err="1"/>
              <a:t>về</a:t>
            </a:r>
            <a:r>
              <a:rPr lang="en-US" sz="4500" dirty="0"/>
              <a:t> </a:t>
            </a:r>
            <a:r>
              <a:rPr lang="en-US" sz="4500" dirty="0" err="1"/>
              <a:t>quy</a:t>
            </a:r>
            <a:r>
              <a:rPr lang="en-US" sz="4500" dirty="0"/>
              <a:t> </a:t>
            </a:r>
            <a:r>
              <a:rPr lang="en-US" sz="4500" dirty="0" err="1"/>
              <a:t>mô</a:t>
            </a:r>
            <a:r>
              <a:rPr lang="en-US" sz="4500" dirty="0"/>
              <a:t> </a:t>
            </a:r>
            <a:r>
              <a:rPr lang="en-US" sz="4500" dirty="0" err="1"/>
              <a:t>dân</a:t>
            </a:r>
            <a:r>
              <a:rPr lang="en-US" sz="4500" dirty="0"/>
              <a:t> </a:t>
            </a:r>
            <a:r>
              <a:rPr lang="en-US" sz="4500" dirty="0" err="1"/>
              <a:t>số</a:t>
            </a:r>
            <a:r>
              <a:rPr lang="en-US" sz="4500" dirty="0"/>
              <a:t> </a:t>
            </a:r>
            <a:r>
              <a:rPr lang="en-US" sz="4500" dirty="0" err="1"/>
              <a:t>đến</a:t>
            </a:r>
            <a:r>
              <a:rPr lang="en-US" sz="4500" dirty="0"/>
              <a:t> </a:t>
            </a:r>
            <a:r>
              <a:rPr lang="en-US" sz="4500" dirty="0" err="1"/>
              <a:t>cấp</a:t>
            </a:r>
            <a:r>
              <a:rPr lang="en-US" sz="4500" dirty="0"/>
              <a:t> </a:t>
            </a:r>
            <a:r>
              <a:rPr lang="en-US" sz="4500" dirty="0" err="1"/>
              <a:t>huyện</a:t>
            </a:r>
            <a:endParaRPr lang="en-US" sz="4500" dirty="0"/>
          </a:p>
          <a:p>
            <a:pPr>
              <a:lnSpc>
                <a:spcPct val="150000"/>
              </a:lnSpc>
            </a:pPr>
            <a:r>
              <a:rPr lang="en-US" sz="4500" dirty="0" err="1"/>
              <a:t>Rà</a:t>
            </a:r>
            <a:r>
              <a:rPr lang="en-US" sz="4500" dirty="0"/>
              <a:t> </a:t>
            </a:r>
            <a:r>
              <a:rPr lang="en-US" sz="4500" dirty="0" err="1"/>
              <a:t>soát</a:t>
            </a:r>
            <a:r>
              <a:rPr lang="en-US" sz="4500" dirty="0"/>
              <a:t>, </a:t>
            </a:r>
            <a:r>
              <a:rPr lang="en-US" sz="4500" dirty="0" err="1"/>
              <a:t>hiệu</a:t>
            </a:r>
            <a:r>
              <a:rPr lang="en-US" sz="4500" dirty="0"/>
              <a:t> </a:t>
            </a:r>
            <a:r>
              <a:rPr lang="en-US" sz="4500" dirty="0" err="1"/>
              <a:t>chỉnh</a:t>
            </a:r>
            <a:r>
              <a:rPr lang="en-US" sz="4500" dirty="0"/>
              <a:t> </a:t>
            </a:r>
            <a:r>
              <a:rPr lang="en-US" sz="4500" dirty="0" err="1"/>
              <a:t>số</a:t>
            </a:r>
            <a:r>
              <a:rPr lang="en-US" sz="4500" dirty="0"/>
              <a:t> </a:t>
            </a:r>
            <a:r>
              <a:rPr lang="en-US" sz="4500" dirty="0" err="1"/>
              <a:t>liệu</a:t>
            </a:r>
            <a:r>
              <a:rPr lang="en-US" sz="4500" dirty="0"/>
              <a:t> </a:t>
            </a:r>
            <a:r>
              <a:rPr lang="en-US" sz="4500" dirty="0" err="1"/>
              <a:t>dân</a:t>
            </a:r>
            <a:r>
              <a:rPr lang="en-US" sz="4500" dirty="0"/>
              <a:t> </a:t>
            </a:r>
            <a:r>
              <a:rPr lang="en-US" sz="4500" dirty="0" err="1"/>
              <a:t>số</a:t>
            </a:r>
            <a:r>
              <a:rPr lang="en-US" sz="4500" dirty="0"/>
              <a:t> </a:t>
            </a:r>
            <a:r>
              <a:rPr lang="en-US" sz="4500" dirty="0" err="1"/>
              <a:t>giai</a:t>
            </a:r>
            <a:r>
              <a:rPr lang="en-US" sz="4500" dirty="0"/>
              <a:t> </a:t>
            </a:r>
            <a:r>
              <a:rPr lang="en-US" sz="4500" dirty="0" err="1"/>
              <a:t>đoạn</a:t>
            </a:r>
            <a:r>
              <a:rPr lang="en-US" sz="4500" dirty="0"/>
              <a:t> 2020 - 2024</a:t>
            </a:r>
          </a:p>
        </p:txBody>
      </p:sp>
    </p:spTree>
    <p:extLst>
      <p:ext uri="{BB962C8B-B14F-4D97-AF65-F5344CB8AC3E}">
        <p14:creationId xmlns:p14="http://schemas.microsoft.com/office/powerpoint/2010/main" val="3289751299"/>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1001</TotalTime>
  <Words>1217</Words>
  <Application>Microsoft Office PowerPoint</Application>
  <PresentationFormat>Custom</PresentationFormat>
  <Paragraphs>114</Paragraphs>
  <Slides>24</Slides>
  <Notes>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3" baseType="lpstr">
      <vt:lpstr>Arial</vt:lpstr>
      <vt:lpstr>Public Sans</vt:lpstr>
      <vt:lpstr>Century Gothic</vt:lpstr>
      <vt:lpstr>Wingdings 3</vt:lpstr>
      <vt:lpstr>Calibri</vt:lpstr>
      <vt:lpstr>Times New Roman</vt:lpstr>
      <vt:lpstr>Wingdings</vt:lpstr>
      <vt:lpstr>Wisp</vt:lpstr>
      <vt:lpstr>Acrobat Document</vt:lpstr>
      <vt:lpstr>PowerPoint Presentation</vt:lpstr>
      <vt:lpstr>PowerPoint Presentation</vt:lpstr>
      <vt:lpstr>NHU CẦU VỀ THÔNG TIN THỐNG KÊ DÂN SỐ</vt:lpstr>
      <vt:lpstr>PowerPoint Presentation</vt:lpstr>
      <vt:lpstr>PowerPoint Presentation</vt:lpstr>
      <vt:lpstr>PowerPoint Presentation</vt:lpstr>
      <vt:lpstr>PowerPoint Presentation</vt:lpstr>
      <vt:lpstr>PowerPoint Presentation</vt:lpstr>
      <vt:lpstr>MỤC ĐÍCH ĐIỀU TRA</vt:lpstr>
      <vt:lpstr>PowerPoint Presentation</vt:lpstr>
      <vt:lpstr>NỘI DUNG ĐIỀU TRA</vt:lpstr>
      <vt:lpstr>LOẠI ĐIỀU TRA</vt:lpstr>
      <vt:lpstr>CỠ MẪU</vt:lpstr>
      <vt:lpstr>PowerPoint Presentation</vt:lpstr>
      <vt:lpstr>PHIẾU ĐIỀU TRA</vt:lpstr>
      <vt:lpstr>PHIẾU ĐIỀU TRA (tiếp)</vt:lpstr>
      <vt:lpstr>THỜI GIAN VÀ PHƯƠNG PHÁP TTTT </vt:lpstr>
      <vt:lpstr>KẾ HOẠCH TIẾN HÀNH </vt:lpstr>
      <vt:lpstr>KẾ HOẠCH TIẾN HÀNH (tiếp) </vt:lpstr>
      <vt:lpstr>TUYỂN CHỌN ĐTV</vt:lpstr>
      <vt:lpstr>TUYỂN CHỌN GSV</vt:lpstr>
      <vt:lpstr>TẬP HUẤN</vt:lpstr>
      <vt:lpstr>KIỂM TRA, GIÁM SÁT</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ĐT DSGK 2024</dc:title>
  <dc:creator>Cao Van Hoach</dc:creator>
  <cp:lastModifiedBy>Nguyễn Quang Phương</cp:lastModifiedBy>
  <cp:revision>22</cp:revision>
  <dcterms:created xsi:type="dcterms:W3CDTF">2006-08-16T00:00:00Z</dcterms:created>
  <dcterms:modified xsi:type="dcterms:W3CDTF">2024-03-03T06:49:17Z</dcterms:modified>
  <dc:identifier>DAF6Geua1D0</dc:identifier>
</cp:coreProperties>
</file>