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1"/>
  </p:notesMasterIdLst>
  <p:sldIdLst>
    <p:sldId id="256" r:id="rId2"/>
    <p:sldId id="257" r:id="rId3"/>
    <p:sldId id="258" r:id="rId4"/>
    <p:sldId id="259" r:id="rId5"/>
    <p:sldId id="262" r:id="rId6"/>
    <p:sldId id="260" r:id="rId7"/>
    <p:sldId id="266" r:id="rId8"/>
    <p:sldId id="267" r:id="rId9"/>
    <p:sldId id="265" r:id="rId10"/>
    <p:sldId id="282" r:id="rId11"/>
    <p:sldId id="264" r:id="rId12"/>
    <p:sldId id="268" r:id="rId13"/>
    <p:sldId id="312" r:id="rId14"/>
    <p:sldId id="313" r:id="rId15"/>
    <p:sldId id="261" r:id="rId16"/>
    <p:sldId id="269" r:id="rId17"/>
    <p:sldId id="274" r:id="rId18"/>
    <p:sldId id="272" r:id="rId19"/>
    <p:sldId id="273" r:id="rId20"/>
    <p:sldId id="271" r:id="rId21"/>
    <p:sldId id="314" r:id="rId22"/>
    <p:sldId id="275" r:id="rId23"/>
    <p:sldId id="315" r:id="rId24"/>
    <p:sldId id="277" r:id="rId25"/>
    <p:sldId id="316" r:id="rId26"/>
    <p:sldId id="288" r:id="rId27"/>
    <p:sldId id="279" r:id="rId28"/>
    <p:sldId id="318" r:id="rId29"/>
    <p:sldId id="317" r:id="rId30"/>
  </p:sldIdLst>
  <p:sldSz cx="9144000" cy="5143500" type="screen16x9"/>
  <p:notesSz cx="6858000" cy="9144000"/>
  <p:embeddedFontLst>
    <p:embeddedFont>
      <p:font typeface="Red Hat Display" panose="020B0604020202020204" charset="0"/>
      <p:regular r:id="rId32"/>
      <p:bold r:id="rId33"/>
      <p:italic r:id="rId34"/>
      <p:boldItalic r:id="rId35"/>
    </p:embeddedFont>
    <p:embeddedFont>
      <p:font typeface="Nunito" panose="020B0604020202020204" charset="0"/>
      <p:regular r:id="rId36"/>
      <p:bold r:id="rId37"/>
      <p:italic r:id="rId38"/>
      <p:boldItalic r:id="rId39"/>
    </p:embeddedFont>
    <p:embeddedFont>
      <p:font typeface="Delius"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BC8"/>
    <a:srgbClr val="FF8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051A78-4780-4C62-A00F-BB4158E0ACD6}">
  <a:tblStyle styleId="{E7051A78-4780-4C62-A00F-BB4158E0AC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19" d="100"/>
          <a:sy n="119" d="100"/>
        </p:scale>
        <p:origin x="3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861340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655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20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ac7537cc3f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ac7537cc3f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412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6083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216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92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66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8510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6486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518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170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344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819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8289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a2609c4100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a2609c4100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820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a2609c4100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a2609c4100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023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10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587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ga2609c4100_0_5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ga2609c4100_0_5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50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214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712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ga2609c4100_0_5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ga2609c4100_0_5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39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599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36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42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138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ac7537cc3f_0_2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ac7537cc3f_0_2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32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07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20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9"/>
        <p:cNvGrpSpPr/>
        <p:nvPr/>
      </p:nvGrpSpPr>
      <p:grpSpPr>
        <a:xfrm>
          <a:off x="0" y="0"/>
          <a:ext cx="0" cy="0"/>
          <a:chOff x="0" y="0"/>
          <a:chExt cx="0" cy="0"/>
        </a:xfrm>
      </p:grpSpPr>
      <p:grpSp>
        <p:nvGrpSpPr>
          <p:cNvPr id="250" name="Google Shape;250;p13"/>
          <p:cNvGrpSpPr/>
          <p:nvPr/>
        </p:nvGrpSpPr>
        <p:grpSpPr>
          <a:xfrm>
            <a:off x="155326" y="91359"/>
            <a:ext cx="8833348" cy="489437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3"/>
          <p:cNvSpPr txBox="1">
            <a:spLocks noGrp="1"/>
          </p:cNvSpPr>
          <p:nvPr>
            <p:ph type="title"/>
          </p:nvPr>
        </p:nvSpPr>
        <p:spPr>
          <a:xfrm>
            <a:off x="1513125" y="189375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000" b="1">
                <a:latin typeface="Delius"/>
                <a:ea typeface="Delius"/>
                <a:cs typeface="Delius"/>
                <a:sym typeface="Delius"/>
              </a:defRPr>
            </a:lvl1pPr>
            <a:lvl2pPr lvl="1">
              <a:spcBef>
                <a:spcPts val="0"/>
              </a:spcBef>
              <a:spcAft>
                <a:spcPts val="0"/>
              </a:spcAft>
              <a:buSzPts val="2000"/>
              <a:buFont typeface="Delius"/>
              <a:buNone/>
              <a:defRPr sz="2000" b="1">
                <a:latin typeface="Delius"/>
                <a:ea typeface="Delius"/>
                <a:cs typeface="Delius"/>
                <a:sym typeface="Delius"/>
              </a:defRPr>
            </a:lvl2pPr>
            <a:lvl3pPr lvl="2">
              <a:spcBef>
                <a:spcPts val="0"/>
              </a:spcBef>
              <a:spcAft>
                <a:spcPts val="0"/>
              </a:spcAft>
              <a:buSzPts val="2000"/>
              <a:buFont typeface="Delius"/>
              <a:buNone/>
              <a:defRPr sz="2000" b="1">
                <a:latin typeface="Delius"/>
                <a:ea typeface="Delius"/>
                <a:cs typeface="Delius"/>
                <a:sym typeface="Delius"/>
              </a:defRPr>
            </a:lvl3pPr>
            <a:lvl4pPr lvl="3">
              <a:spcBef>
                <a:spcPts val="0"/>
              </a:spcBef>
              <a:spcAft>
                <a:spcPts val="0"/>
              </a:spcAft>
              <a:buSzPts val="2000"/>
              <a:buFont typeface="Delius"/>
              <a:buNone/>
              <a:defRPr sz="2000" b="1">
                <a:latin typeface="Delius"/>
                <a:ea typeface="Delius"/>
                <a:cs typeface="Delius"/>
                <a:sym typeface="Delius"/>
              </a:defRPr>
            </a:lvl4pPr>
            <a:lvl5pPr lvl="4">
              <a:spcBef>
                <a:spcPts val="0"/>
              </a:spcBef>
              <a:spcAft>
                <a:spcPts val="0"/>
              </a:spcAft>
              <a:buSzPts val="2000"/>
              <a:buFont typeface="Delius"/>
              <a:buNone/>
              <a:defRPr sz="2000" b="1">
                <a:latin typeface="Delius"/>
                <a:ea typeface="Delius"/>
                <a:cs typeface="Delius"/>
                <a:sym typeface="Delius"/>
              </a:defRPr>
            </a:lvl5pPr>
            <a:lvl6pPr lvl="5">
              <a:spcBef>
                <a:spcPts val="0"/>
              </a:spcBef>
              <a:spcAft>
                <a:spcPts val="0"/>
              </a:spcAft>
              <a:buSzPts val="2000"/>
              <a:buFont typeface="Delius"/>
              <a:buNone/>
              <a:defRPr sz="2000" b="1">
                <a:latin typeface="Delius"/>
                <a:ea typeface="Delius"/>
                <a:cs typeface="Delius"/>
                <a:sym typeface="Delius"/>
              </a:defRPr>
            </a:lvl6pPr>
            <a:lvl7pPr lvl="6">
              <a:spcBef>
                <a:spcPts val="0"/>
              </a:spcBef>
              <a:spcAft>
                <a:spcPts val="0"/>
              </a:spcAft>
              <a:buSzPts val="2000"/>
              <a:buFont typeface="Delius"/>
              <a:buNone/>
              <a:defRPr sz="2000" b="1">
                <a:latin typeface="Delius"/>
                <a:ea typeface="Delius"/>
                <a:cs typeface="Delius"/>
                <a:sym typeface="Delius"/>
              </a:defRPr>
            </a:lvl7pPr>
            <a:lvl8pPr lvl="7">
              <a:spcBef>
                <a:spcPts val="0"/>
              </a:spcBef>
              <a:spcAft>
                <a:spcPts val="0"/>
              </a:spcAft>
              <a:buSzPts val="2000"/>
              <a:buFont typeface="Delius"/>
              <a:buNone/>
              <a:defRPr sz="2000" b="1">
                <a:latin typeface="Delius"/>
                <a:ea typeface="Delius"/>
                <a:cs typeface="Delius"/>
                <a:sym typeface="Delius"/>
              </a:defRPr>
            </a:lvl8pPr>
            <a:lvl9pPr lvl="8">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5229300" y="7164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6119527" y="1482252"/>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5229300" y="178193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6119527" y="2539146"/>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5229300" y="284746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6119527" y="3596040"/>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5229300" y="3912989"/>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6119527" y="397742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7"/>
        <p:cNvGrpSpPr/>
        <p:nvPr/>
      </p:nvGrpSpPr>
      <p:grpSpPr>
        <a:xfrm>
          <a:off x="0" y="0"/>
          <a:ext cx="0" cy="0"/>
          <a:chOff x="0" y="0"/>
          <a:chExt cx="0" cy="0"/>
        </a:xfrm>
      </p:grpSpPr>
      <p:grpSp>
        <p:nvGrpSpPr>
          <p:cNvPr id="298" name="Google Shape;298;p14"/>
          <p:cNvGrpSpPr/>
          <p:nvPr/>
        </p:nvGrpSpPr>
        <p:grpSpPr>
          <a:xfrm>
            <a:off x="155326" y="91359"/>
            <a:ext cx="8833348" cy="489437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2715750" y="3894713"/>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0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33" name="Google Shape;333;p14"/>
          <p:cNvSpPr txBox="1">
            <a:spLocks noGrp="1"/>
          </p:cNvSpPr>
          <p:nvPr>
            <p:ph type="subTitle" idx="1"/>
          </p:nvPr>
        </p:nvSpPr>
        <p:spPr>
          <a:xfrm>
            <a:off x="2569500" y="1475992"/>
            <a:ext cx="4005000" cy="203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2800">
                <a:latin typeface="Delius"/>
                <a:ea typeface="Delius"/>
                <a:cs typeface="Delius"/>
                <a:sym typeface="Delius"/>
              </a:defRPr>
            </a:lvl1pPr>
            <a:lvl2pPr lvl="1" algn="ctr" rtl="0">
              <a:spcBef>
                <a:spcPts val="0"/>
              </a:spcBef>
              <a:spcAft>
                <a:spcPts val="0"/>
              </a:spcAft>
              <a:buSzPts val="2400"/>
              <a:buFont typeface="Delius"/>
              <a:buNone/>
              <a:defRPr sz="2400">
                <a:latin typeface="Delius"/>
                <a:ea typeface="Delius"/>
                <a:cs typeface="Delius"/>
                <a:sym typeface="Delius"/>
              </a:defRPr>
            </a:lvl2pPr>
            <a:lvl3pPr lvl="2" algn="ctr" rtl="0">
              <a:spcBef>
                <a:spcPts val="0"/>
              </a:spcBef>
              <a:spcAft>
                <a:spcPts val="0"/>
              </a:spcAft>
              <a:buSzPts val="2400"/>
              <a:buFont typeface="Delius"/>
              <a:buNone/>
              <a:defRPr sz="2400">
                <a:latin typeface="Delius"/>
                <a:ea typeface="Delius"/>
                <a:cs typeface="Delius"/>
                <a:sym typeface="Delius"/>
              </a:defRPr>
            </a:lvl3pPr>
            <a:lvl4pPr lvl="3" algn="ctr" rtl="0">
              <a:spcBef>
                <a:spcPts val="0"/>
              </a:spcBef>
              <a:spcAft>
                <a:spcPts val="0"/>
              </a:spcAft>
              <a:buSzPts val="2400"/>
              <a:buFont typeface="Delius"/>
              <a:buNone/>
              <a:defRPr sz="2400">
                <a:latin typeface="Delius"/>
                <a:ea typeface="Delius"/>
                <a:cs typeface="Delius"/>
                <a:sym typeface="Delius"/>
              </a:defRPr>
            </a:lvl4pPr>
            <a:lvl5pPr lvl="4" algn="ctr" rtl="0">
              <a:spcBef>
                <a:spcPts val="0"/>
              </a:spcBef>
              <a:spcAft>
                <a:spcPts val="0"/>
              </a:spcAft>
              <a:buSzPts val="2400"/>
              <a:buFont typeface="Delius"/>
              <a:buNone/>
              <a:defRPr sz="2400">
                <a:latin typeface="Delius"/>
                <a:ea typeface="Delius"/>
                <a:cs typeface="Delius"/>
                <a:sym typeface="Delius"/>
              </a:defRPr>
            </a:lvl5pPr>
            <a:lvl6pPr lvl="5" algn="ctr" rtl="0">
              <a:spcBef>
                <a:spcPts val="0"/>
              </a:spcBef>
              <a:spcAft>
                <a:spcPts val="0"/>
              </a:spcAft>
              <a:buSzPts val="2400"/>
              <a:buFont typeface="Delius"/>
              <a:buNone/>
              <a:defRPr sz="2400">
                <a:latin typeface="Delius"/>
                <a:ea typeface="Delius"/>
                <a:cs typeface="Delius"/>
                <a:sym typeface="Delius"/>
              </a:defRPr>
            </a:lvl6pPr>
            <a:lvl7pPr lvl="6" algn="ctr" rtl="0">
              <a:spcBef>
                <a:spcPts val="0"/>
              </a:spcBef>
              <a:spcAft>
                <a:spcPts val="0"/>
              </a:spcAft>
              <a:buSzPts val="2400"/>
              <a:buFont typeface="Delius"/>
              <a:buNone/>
              <a:defRPr sz="2400">
                <a:latin typeface="Delius"/>
                <a:ea typeface="Delius"/>
                <a:cs typeface="Delius"/>
                <a:sym typeface="Delius"/>
              </a:defRPr>
            </a:lvl7pPr>
            <a:lvl8pPr lvl="7" algn="ctr" rtl="0">
              <a:spcBef>
                <a:spcPts val="0"/>
              </a:spcBef>
              <a:spcAft>
                <a:spcPts val="0"/>
              </a:spcAft>
              <a:buSzPts val="2400"/>
              <a:buFont typeface="Delius"/>
              <a:buNone/>
              <a:defRPr sz="2400">
                <a:latin typeface="Delius"/>
                <a:ea typeface="Delius"/>
                <a:cs typeface="Delius"/>
                <a:sym typeface="Delius"/>
              </a:defRPr>
            </a:lvl8pPr>
            <a:lvl9pPr lvl="8" algn="ctr" rtl="0">
              <a:spcBef>
                <a:spcPts val="0"/>
              </a:spcBef>
              <a:spcAft>
                <a:spcPts val="0"/>
              </a:spcAft>
              <a:buSzPts val="2400"/>
              <a:buFont typeface="Delius"/>
              <a:buNone/>
              <a:defRPr sz="2400">
                <a:latin typeface="Delius"/>
                <a:ea typeface="Delius"/>
                <a:cs typeface="Delius"/>
                <a:sym typeface="Deliu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34"/>
        <p:cNvGrpSpPr/>
        <p:nvPr/>
      </p:nvGrpSpPr>
      <p:grpSpPr>
        <a:xfrm>
          <a:off x="0" y="0"/>
          <a:ext cx="0" cy="0"/>
          <a:chOff x="0" y="0"/>
          <a:chExt cx="0" cy="0"/>
        </a:xfrm>
      </p:grpSpPr>
      <p:grpSp>
        <p:nvGrpSpPr>
          <p:cNvPr id="335" name="Google Shape;335;p15"/>
          <p:cNvGrpSpPr/>
          <p:nvPr/>
        </p:nvGrpSpPr>
        <p:grpSpPr>
          <a:xfrm>
            <a:off x="155326" y="91359"/>
            <a:ext cx="8833348" cy="489437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6019483" y="612134"/>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6019483" y="981884"/>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6019483" y="192907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6019483" y="229882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6019483" y="323872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6019483" y="360847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24"/>
        <p:cNvGrpSpPr/>
        <p:nvPr/>
      </p:nvGrpSpPr>
      <p:grpSpPr>
        <a:xfrm>
          <a:off x="0" y="0"/>
          <a:ext cx="0" cy="0"/>
          <a:chOff x="0" y="0"/>
          <a:chExt cx="0" cy="0"/>
        </a:xfrm>
      </p:grpSpPr>
      <p:grpSp>
        <p:nvGrpSpPr>
          <p:cNvPr id="425" name="Google Shape;425;p17"/>
          <p:cNvGrpSpPr/>
          <p:nvPr/>
        </p:nvGrpSpPr>
        <p:grpSpPr>
          <a:xfrm>
            <a:off x="155326" y="91359"/>
            <a:ext cx="8833348" cy="489437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0993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0993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0993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099300" y="3762875"/>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54296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54296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54296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5429600" y="3758677"/>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468"/>
        <p:cNvGrpSpPr/>
        <p:nvPr/>
      </p:nvGrpSpPr>
      <p:grpSpPr>
        <a:xfrm>
          <a:off x="0" y="0"/>
          <a:ext cx="0" cy="0"/>
          <a:chOff x="0" y="0"/>
          <a:chExt cx="0" cy="0"/>
        </a:xfrm>
      </p:grpSpPr>
      <p:grpSp>
        <p:nvGrpSpPr>
          <p:cNvPr id="469" name="Google Shape;469;p18"/>
          <p:cNvGrpSpPr/>
          <p:nvPr/>
        </p:nvGrpSpPr>
        <p:grpSpPr>
          <a:xfrm>
            <a:off x="155326" y="91359"/>
            <a:ext cx="8833348" cy="489437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userDrawn="1"/>
          </p:nvSpPr>
          <p:spPr>
            <a:xfrm>
              <a:off x="3763850" y="135244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3703735" y="1131260"/>
              <a:ext cx="205493" cy="46064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099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099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5386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5386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5386300" y="11844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5386300" y="15917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cSld name="CUSTOM_7">
    <p:spTree>
      <p:nvGrpSpPr>
        <p:cNvPr id="1" name="Shape 514"/>
        <p:cNvGrpSpPr/>
        <p:nvPr/>
      </p:nvGrpSpPr>
      <p:grpSpPr>
        <a:xfrm>
          <a:off x="0" y="0"/>
          <a:ext cx="0" cy="0"/>
          <a:chOff x="0" y="0"/>
          <a:chExt cx="0" cy="0"/>
        </a:xfrm>
      </p:grpSpPr>
      <p:grpSp>
        <p:nvGrpSpPr>
          <p:cNvPr id="515" name="Google Shape;515;p20"/>
          <p:cNvGrpSpPr/>
          <p:nvPr/>
        </p:nvGrpSpPr>
        <p:grpSpPr>
          <a:xfrm>
            <a:off x="155326" y="91359"/>
            <a:ext cx="8833348" cy="4894379"/>
            <a:chOff x="375925" y="955900"/>
            <a:chExt cx="6888675" cy="3816875"/>
          </a:xfrm>
        </p:grpSpPr>
        <p:sp>
          <p:nvSpPr>
            <p:cNvPr id="516" name="Google Shape;516;p20"/>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0"/>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0" name="Google Shape;550;p20"/>
          <p:cNvSpPr txBox="1">
            <a:spLocks noGrp="1"/>
          </p:cNvSpPr>
          <p:nvPr>
            <p:ph type="subTitle" idx="1"/>
          </p:nvPr>
        </p:nvSpPr>
        <p:spPr>
          <a:xfrm>
            <a:off x="1713050" y="1667800"/>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1" name="Google Shape;551;p20"/>
          <p:cNvSpPr txBox="1">
            <a:spLocks noGrp="1"/>
          </p:cNvSpPr>
          <p:nvPr>
            <p:ph type="subTitle" idx="2"/>
          </p:nvPr>
        </p:nvSpPr>
        <p:spPr>
          <a:xfrm>
            <a:off x="1713050" y="2037550"/>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20"/>
          <p:cNvSpPr txBox="1">
            <a:spLocks noGrp="1"/>
          </p:cNvSpPr>
          <p:nvPr>
            <p:ph type="subTitle" idx="3"/>
          </p:nvPr>
        </p:nvSpPr>
        <p:spPr>
          <a:xfrm>
            <a:off x="1713050" y="3122375"/>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3" name="Google Shape;553;p20"/>
          <p:cNvSpPr txBox="1">
            <a:spLocks noGrp="1"/>
          </p:cNvSpPr>
          <p:nvPr>
            <p:ph type="subTitle" idx="4"/>
          </p:nvPr>
        </p:nvSpPr>
        <p:spPr>
          <a:xfrm>
            <a:off x="1713050" y="3492125"/>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20"/>
          <p:cNvSpPr txBox="1">
            <a:spLocks noGrp="1"/>
          </p:cNvSpPr>
          <p:nvPr>
            <p:ph type="subTitle" idx="5"/>
          </p:nvPr>
        </p:nvSpPr>
        <p:spPr>
          <a:xfrm>
            <a:off x="5108350" y="1667800"/>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5" name="Google Shape;555;p20"/>
          <p:cNvSpPr txBox="1">
            <a:spLocks noGrp="1"/>
          </p:cNvSpPr>
          <p:nvPr>
            <p:ph type="subTitle" idx="6"/>
          </p:nvPr>
        </p:nvSpPr>
        <p:spPr>
          <a:xfrm>
            <a:off x="5108350" y="2037550"/>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6" name="Google Shape;556;p20"/>
          <p:cNvSpPr txBox="1">
            <a:spLocks noGrp="1"/>
          </p:cNvSpPr>
          <p:nvPr>
            <p:ph type="subTitle" idx="7"/>
          </p:nvPr>
        </p:nvSpPr>
        <p:spPr>
          <a:xfrm>
            <a:off x="5108350" y="3122375"/>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7" name="Google Shape;557;p20"/>
          <p:cNvSpPr txBox="1">
            <a:spLocks noGrp="1"/>
          </p:cNvSpPr>
          <p:nvPr>
            <p:ph type="subTitle" idx="8"/>
          </p:nvPr>
        </p:nvSpPr>
        <p:spPr>
          <a:xfrm>
            <a:off x="5108350" y="3492125"/>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11">
    <p:spTree>
      <p:nvGrpSpPr>
        <p:cNvPr id="1" name="Shape 653"/>
        <p:cNvGrpSpPr/>
        <p:nvPr/>
      </p:nvGrpSpPr>
      <p:grpSpPr>
        <a:xfrm>
          <a:off x="0" y="0"/>
          <a:ext cx="0" cy="0"/>
          <a:chOff x="0" y="0"/>
          <a:chExt cx="0" cy="0"/>
        </a:xfrm>
      </p:grpSpPr>
      <p:grpSp>
        <p:nvGrpSpPr>
          <p:cNvPr id="654" name="Google Shape;654;p26"/>
          <p:cNvGrpSpPr/>
          <p:nvPr/>
        </p:nvGrpSpPr>
        <p:grpSpPr>
          <a:xfrm>
            <a:off x="155326" y="91359"/>
            <a:ext cx="8833348" cy="4894379"/>
            <a:chOff x="375925" y="955900"/>
            <a:chExt cx="6888675" cy="3816875"/>
          </a:xfrm>
        </p:grpSpPr>
        <p:sp>
          <p:nvSpPr>
            <p:cNvPr id="655" name="Google Shape;655;p2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8" name="Google Shape;688;p26"/>
          <p:cNvSpPr txBox="1">
            <a:spLocks noGrp="1"/>
          </p:cNvSpPr>
          <p:nvPr>
            <p:ph type="title"/>
          </p:nvPr>
        </p:nvSpPr>
        <p:spPr>
          <a:xfrm>
            <a:off x="713100" y="1718738"/>
            <a:ext cx="3291900" cy="171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155326" y="91359"/>
            <a:ext cx="8833348" cy="489437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txBox="1">
            <a:spLocks noGrp="1"/>
          </p:cNvSpPr>
          <p:nvPr>
            <p:ph type="title"/>
          </p:nvPr>
        </p:nvSpPr>
        <p:spPr>
          <a:xfrm>
            <a:off x="5343575" y="1687525"/>
            <a:ext cx="2569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5343575" y="3603325"/>
            <a:ext cx="27636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8" name="Google Shape;48;p3"/>
          <p:cNvSpPr txBox="1">
            <a:spLocks noGrp="1"/>
          </p:cNvSpPr>
          <p:nvPr>
            <p:ph type="title" idx="2" hasCustomPrompt="1"/>
          </p:nvPr>
        </p:nvSpPr>
        <p:spPr>
          <a:xfrm>
            <a:off x="5397275" y="95262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2">
  <p:cSld name="CUSTOM_12_1">
    <p:spTree>
      <p:nvGrpSpPr>
        <p:cNvPr id="1" name="Shape 728"/>
        <p:cNvGrpSpPr/>
        <p:nvPr/>
      </p:nvGrpSpPr>
      <p:grpSpPr>
        <a:xfrm>
          <a:off x="0" y="0"/>
          <a:ext cx="0" cy="0"/>
          <a:chOff x="0" y="0"/>
          <a:chExt cx="0" cy="0"/>
        </a:xfrm>
      </p:grpSpPr>
      <p:grpSp>
        <p:nvGrpSpPr>
          <p:cNvPr id="729" name="Google Shape;729;p28"/>
          <p:cNvGrpSpPr/>
          <p:nvPr/>
        </p:nvGrpSpPr>
        <p:grpSpPr>
          <a:xfrm>
            <a:off x="155326" y="91359"/>
            <a:ext cx="8833348" cy="489437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2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6463350" y="6222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6463350" y="10296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6463350" y="246073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6463350" y="205339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6463350" y="38918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6463350" y="34844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55326" y="91359"/>
            <a:ext cx="8833348" cy="489437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99172" y="1106228"/>
              <a:ext cx="6440402"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6"/>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grpSp>
        <p:nvGrpSpPr>
          <p:cNvPr id="131" name="Google Shape;131;p7"/>
          <p:cNvGrpSpPr/>
          <p:nvPr/>
        </p:nvGrpSpPr>
        <p:grpSpPr>
          <a:xfrm rot="624426">
            <a:off x="5860490" y="2057758"/>
            <a:ext cx="4761844" cy="5092095"/>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7"/>
          <p:cNvGrpSpPr/>
          <p:nvPr/>
        </p:nvGrpSpPr>
        <p:grpSpPr>
          <a:xfrm rot="-179539">
            <a:off x="147394" y="539643"/>
            <a:ext cx="5053805" cy="5778793"/>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7"/>
          <p:cNvSpPr txBox="1">
            <a:spLocks noGrp="1"/>
          </p:cNvSpPr>
          <p:nvPr>
            <p:ph type="title"/>
          </p:nvPr>
        </p:nvSpPr>
        <p:spPr>
          <a:xfrm rot="-180143">
            <a:off x="1328980" y="1530061"/>
            <a:ext cx="3127293" cy="148133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418315" y="3663009"/>
            <a:ext cx="3127293" cy="8594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grpSp>
        <p:nvGrpSpPr>
          <p:cNvPr id="170" name="Google Shape;170;p8"/>
          <p:cNvGrpSpPr/>
          <p:nvPr/>
        </p:nvGrpSpPr>
        <p:grpSpPr>
          <a:xfrm>
            <a:off x="155326" y="91359"/>
            <a:ext cx="8833348" cy="489437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8"/>
          <p:cNvSpPr txBox="1">
            <a:spLocks noGrp="1"/>
          </p:cNvSpPr>
          <p:nvPr>
            <p:ph type="title"/>
          </p:nvPr>
        </p:nvSpPr>
        <p:spPr>
          <a:xfrm>
            <a:off x="3885000" y="1481500"/>
            <a:ext cx="3684900" cy="145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8"/>
          <p:cNvSpPr txBox="1">
            <a:spLocks noGrp="1"/>
          </p:cNvSpPr>
          <p:nvPr>
            <p:ph type="subTitle" idx="1"/>
          </p:nvPr>
        </p:nvSpPr>
        <p:spPr>
          <a:xfrm>
            <a:off x="3887408" y="2971742"/>
            <a:ext cx="36849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grpSp>
        <p:nvGrpSpPr>
          <p:cNvPr id="207" name="Google Shape;207;p9"/>
          <p:cNvGrpSpPr/>
          <p:nvPr/>
        </p:nvGrpSpPr>
        <p:grpSpPr>
          <a:xfrm>
            <a:off x="155326" y="91359"/>
            <a:ext cx="8833348" cy="489437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9"/>
          <p:cNvSpPr txBox="1">
            <a:spLocks noGrp="1"/>
          </p:cNvSpPr>
          <p:nvPr>
            <p:ph type="title"/>
          </p:nvPr>
        </p:nvSpPr>
        <p:spPr>
          <a:xfrm>
            <a:off x="952797" y="1520863"/>
            <a:ext cx="29718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9"/>
          <p:cNvSpPr txBox="1">
            <a:spLocks noGrp="1"/>
          </p:cNvSpPr>
          <p:nvPr>
            <p:ph type="subTitle" idx="1"/>
          </p:nvPr>
        </p:nvSpPr>
        <p:spPr>
          <a:xfrm>
            <a:off x="952675" y="2266831"/>
            <a:ext cx="2971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3"/>
        <p:cNvGrpSpPr/>
        <p:nvPr/>
      </p:nvGrpSpPr>
      <p:grpSpPr>
        <a:xfrm>
          <a:off x="0" y="0"/>
          <a:ext cx="0" cy="0"/>
          <a:chOff x="0" y="0"/>
          <a:chExt cx="0" cy="0"/>
        </a:xfrm>
      </p:grpSpPr>
      <p:sp>
        <p:nvSpPr>
          <p:cNvPr id="244" name="Google Shape;244;p10"/>
          <p:cNvSpPr txBox="1">
            <a:spLocks noGrp="1"/>
          </p:cNvSpPr>
          <p:nvPr>
            <p:ph type="title"/>
          </p:nvPr>
        </p:nvSpPr>
        <p:spPr>
          <a:xfrm rot="-281821">
            <a:off x="817867" y="858276"/>
            <a:ext cx="2249454" cy="177387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338750" y="1597550"/>
            <a:ext cx="6464700" cy="14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247" name="Google Shape;247;p11"/>
          <p:cNvSpPr txBox="1">
            <a:spLocks noGrp="1"/>
          </p:cNvSpPr>
          <p:nvPr>
            <p:ph type="subTitle" idx="1"/>
          </p:nvPr>
        </p:nvSpPr>
        <p:spPr>
          <a:xfrm>
            <a:off x="1340550" y="3100436"/>
            <a:ext cx="6464700" cy="512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72" r:id="rId18"/>
    <p:sldLayoutId id="2147483673" r:id="rId19"/>
    <p:sldLayoutId id="2147483674"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32"/>
          <p:cNvGrpSpPr/>
          <p:nvPr/>
        </p:nvGrpSpPr>
        <p:grpSpPr>
          <a:xfrm>
            <a:off x="1770350" y="435101"/>
            <a:ext cx="5053990" cy="5779004"/>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1" name="Google Shape;841;p32"/>
          <p:cNvSpPr txBox="1">
            <a:spLocks noGrp="1"/>
          </p:cNvSpPr>
          <p:nvPr>
            <p:ph type="subTitle" idx="1"/>
          </p:nvPr>
        </p:nvSpPr>
        <p:spPr>
          <a:xfrm>
            <a:off x="2555966" y="3423692"/>
            <a:ext cx="3974490" cy="118788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smtClean="0">
                <a:solidFill>
                  <a:schemeClr val="lt1"/>
                </a:solidFill>
              </a:rPr>
              <a:t>Trong quá trình tổ chức thực hiện Điều tra dân số và nhà ở giữa kỳ </a:t>
            </a:r>
            <a:r>
              <a:rPr lang="en" sz="2800" b="1" dirty="0" smtClean="0">
                <a:solidFill>
                  <a:srgbClr val="FF866A"/>
                </a:solidFill>
              </a:rPr>
              <a:t>1/4/2024</a:t>
            </a:r>
            <a:endParaRPr sz="2800" b="1" dirty="0">
              <a:solidFill>
                <a:srgbClr val="FF866A"/>
              </a:solidFill>
            </a:endParaRPr>
          </a:p>
        </p:txBody>
      </p:sp>
      <p:sp>
        <p:nvSpPr>
          <p:cNvPr id="842" name="Google Shape;842;p32"/>
          <p:cNvSpPr/>
          <p:nvPr/>
        </p:nvSpPr>
        <p:spPr>
          <a:xfrm>
            <a:off x="2735425" y="1337921"/>
            <a:ext cx="3561691" cy="164968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txBox="1">
            <a:spLocks noGrp="1"/>
          </p:cNvSpPr>
          <p:nvPr>
            <p:ph type="ctrTitle"/>
          </p:nvPr>
        </p:nvSpPr>
        <p:spPr>
          <a:xfrm>
            <a:off x="2678284" y="1287829"/>
            <a:ext cx="3596816" cy="178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800" dirty="0" smtClean="0">
                <a:latin typeface="+mj-lt"/>
              </a:rPr>
              <a:t>Một số vấn đề </a:t>
            </a:r>
            <a:br>
              <a:rPr lang="en" sz="3800" dirty="0" smtClean="0">
                <a:latin typeface="+mj-lt"/>
              </a:rPr>
            </a:br>
            <a:r>
              <a:rPr lang="en" sz="3800" dirty="0" smtClean="0">
                <a:latin typeface="+mj-lt"/>
              </a:rPr>
              <a:t>cần lưu ý</a:t>
            </a:r>
            <a:endParaRPr sz="3800" dirty="0">
              <a:latin typeface="+mj-lt"/>
            </a:endParaRPr>
          </a:p>
        </p:txBody>
      </p:sp>
      <p:grpSp>
        <p:nvGrpSpPr>
          <p:cNvPr id="844" name="Google Shape;844;p32"/>
          <p:cNvGrpSpPr/>
          <p:nvPr/>
        </p:nvGrpSpPr>
        <p:grpSpPr>
          <a:xfrm>
            <a:off x="6956025" y="144337"/>
            <a:ext cx="1771661" cy="1916811"/>
            <a:chOff x="2005600" y="1271425"/>
            <a:chExt cx="1165950" cy="1261475"/>
          </a:xfrm>
        </p:grpSpPr>
        <p:sp>
          <p:nvSpPr>
            <p:cNvPr id="845" name="Google Shape;845;p32"/>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9" name="Google Shape;849;p32"/>
          <p:cNvSpPr txBox="1"/>
          <p:nvPr/>
        </p:nvSpPr>
        <p:spPr>
          <a:xfrm rot="-169495">
            <a:off x="7202666" y="644229"/>
            <a:ext cx="1460286" cy="77132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latin typeface="Delius"/>
                <a:ea typeface="Delius"/>
                <a:cs typeface="Delius"/>
                <a:sym typeface="Delius"/>
              </a:rPr>
              <a:t>Vụ Thống kê Dân số và Lao động</a:t>
            </a:r>
            <a:endParaRPr sz="1800" dirty="0">
              <a:latin typeface="Delius"/>
              <a:ea typeface="Delius"/>
              <a:cs typeface="Delius"/>
              <a:sym typeface="Deliu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8"/>
          <p:cNvGrpSpPr/>
          <p:nvPr/>
        </p:nvGrpSpPr>
        <p:grpSpPr>
          <a:xfrm>
            <a:off x="1253521" y="62807"/>
            <a:ext cx="6414011" cy="4841694"/>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8" name="Google Shape;1558;p58"/>
          <p:cNvGrpSpPr/>
          <p:nvPr/>
        </p:nvGrpSpPr>
        <p:grpSpPr>
          <a:xfrm>
            <a:off x="1910988" y="4467967"/>
            <a:ext cx="4895399" cy="140253"/>
            <a:chOff x="4219300" y="4598600"/>
            <a:chExt cx="1867475" cy="108850"/>
          </a:xfrm>
        </p:grpSpPr>
        <p:sp>
          <p:nvSpPr>
            <p:cNvPr id="1559" name="Google Shape;1559;p58"/>
            <p:cNvSpPr/>
            <p:nvPr/>
          </p:nvSpPr>
          <p:spPr>
            <a:xfrm>
              <a:off x="4219300" y="4645675"/>
              <a:ext cx="136550" cy="61225"/>
            </a:xfrm>
            <a:custGeom>
              <a:avLst/>
              <a:gdLst/>
              <a:ahLst/>
              <a:cxnLst/>
              <a:rect l="l" t="t" r="r" b="b"/>
              <a:pathLst>
                <a:path w="5462" h="2449" extrusionOk="0">
                  <a:moveTo>
                    <a:pt x="2825" y="0"/>
                  </a:moveTo>
                  <a:cubicBezTo>
                    <a:pt x="2072" y="0"/>
                    <a:pt x="1340" y="42"/>
                    <a:pt x="587" y="63"/>
                  </a:cubicBezTo>
                  <a:cubicBezTo>
                    <a:pt x="419" y="84"/>
                    <a:pt x="315" y="168"/>
                    <a:pt x="231" y="293"/>
                  </a:cubicBezTo>
                  <a:cubicBezTo>
                    <a:pt x="64" y="565"/>
                    <a:pt x="1" y="921"/>
                    <a:pt x="1" y="1235"/>
                  </a:cubicBezTo>
                  <a:cubicBezTo>
                    <a:pt x="1" y="1465"/>
                    <a:pt x="22" y="1695"/>
                    <a:pt x="105" y="1946"/>
                  </a:cubicBezTo>
                  <a:cubicBezTo>
                    <a:pt x="210" y="2156"/>
                    <a:pt x="377" y="2448"/>
                    <a:pt x="608" y="2448"/>
                  </a:cubicBezTo>
                  <a:cubicBezTo>
                    <a:pt x="1340" y="2407"/>
                    <a:pt x="2072" y="2407"/>
                    <a:pt x="2805" y="2365"/>
                  </a:cubicBezTo>
                  <a:cubicBezTo>
                    <a:pt x="3118" y="2365"/>
                    <a:pt x="3432" y="2344"/>
                    <a:pt x="3746" y="2302"/>
                  </a:cubicBezTo>
                  <a:cubicBezTo>
                    <a:pt x="4085" y="2285"/>
                    <a:pt x="4409" y="2254"/>
                    <a:pt x="4743" y="2254"/>
                  </a:cubicBezTo>
                  <a:cubicBezTo>
                    <a:pt x="4821" y="2254"/>
                    <a:pt x="4901" y="2256"/>
                    <a:pt x="4981" y="2260"/>
                  </a:cubicBezTo>
                  <a:cubicBezTo>
                    <a:pt x="5106" y="2218"/>
                    <a:pt x="5211" y="2176"/>
                    <a:pt x="5253" y="2072"/>
                  </a:cubicBezTo>
                  <a:cubicBezTo>
                    <a:pt x="5357" y="1904"/>
                    <a:pt x="5420" y="1758"/>
                    <a:pt x="5441" y="1570"/>
                  </a:cubicBezTo>
                  <a:cubicBezTo>
                    <a:pt x="5462" y="1360"/>
                    <a:pt x="5462" y="1151"/>
                    <a:pt x="5441" y="942"/>
                  </a:cubicBezTo>
                  <a:cubicBezTo>
                    <a:pt x="5420" y="879"/>
                    <a:pt x="5399" y="754"/>
                    <a:pt x="5357" y="691"/>
                  </a:cubicBezTo>
                  <a:cubicBezTo>
                    <a:pt x="5315" y="523"/>
                    <a:pt x="5232" y="419"/>
                    <a:pt x="5127" y="314"/>
                  </a:cubicBezTo>
                  <a:cubicBezTo>
                    <a:pt x="4709" y="126"/>
                    <a:pt x="4269" y="63"/>
                    <a:pt x="3788" y="42"/>
                  </a:cubicBezTo>
                  <a:cubicBezTo>
                    <a:pt x="3516" y="42"/>
                    <a:pt x="3244" y="0"/>
                    <a:pt x="2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8"/>
            <p:cNvSpPr/>
            <p:nvPr/>
          </p:nvSpPr>
          <p:spPr>
            <a:xfrm>
              <a:off x="4426450" y="4667650"/>
              <a:ext cx="143875" cy="31925"/>
            </a:xfrm>
            <a:custGeom>
              <a:avLst/>
              <a:gdLst/>
              <a:ahLst/>
              <a:cxnLst/>
              <a:rect l="l" t="t" r="r" b="b"/>
              <a:pathLst>
                <a:path w="5755" h="1277" extrusionOk="0">
                  <a:moveTo>
                    <a:pt x="314" y="0"/>
                  </a:moveTo>
                  <a:cubicBezTo>
                    <a:pt x="231" y="0"/>
                    <a:pt x="189" y="42"/>
                    <a:pt x="147" y="126"/>
                  </a:cubicBezTo>
                  <a:cubicBezTo>
                    <a:pt x="42" y="251"/>
                    <a:pt x="0" y="460"/>
                    <a:pt x="0" y="628"/>
                  </a:cubicBezTo>
                  <a:cubicBezTo>
                    <a:pt x="0" y="753"/>
                    <a:pt x="42" y="879"/>
                    <a:pt x="63" y="984"/>
                  </a:cubicBezTo>
                  <a:cubicBezTo>
                    <a:pt x="84" y="1088"/>
                    <a:pt x="168" y="1256"/>
                    <a:pt x="293" y="1256"/>
                  </a:cubicBezTo>
                  <a:cubicBezTo>
                    <a:pt x="1256" y="1277"/>
                    <a:pt x="2197" y="1277"/>
                    <a:pt x="3181" y="1277"/>
                  </a:cubicBezTo>
                  <a:cubicBezTo>
                    <a:pt x="3955" y="1277"/>
                    <a:pt x="4708" y="1256"/>
                    <a:pt x="5503" y="1193"/>
                  </a:cubicBezTo>
                  <a:cubicBezTo>
                    <a:pt x="5566" y="1193"/>
                    <a:pt x="5629" y="1151"/>
                    <a:pt x="5650" y="1088"/>
                  </a:cubicBezTo>
                  <a:cubicBezTo>
                    <a:pt x="5734" y="984"/>
                    <a:pt x="5754" y="795"/>
                    <a:pt x="5754" y="670"/>
                  </a:cubicBezTo>
                  <a:cubicBezTo>
                    <a:pt x="5754" y="565"/>
                    <a:pt x="5734" y="460"/>
                    <a:pt x="5713" y="356"/>
                  </a:cubicBezTo>
                  <a:cubicBezTo>
                    <a:pt x="5671" y="272"/>
                    <a:pt x="5608" y="147"/>
                    <a:pt x="5503" y="147"/>
                  </a:cubicBezTo>
                  <a:cubicBezTo>
                    <a:pt x="4750" y="126"/>
                    <a:pt x="3976" y="63"/>
                    <a:pt x="3223" y="42"/>
                  </a:cubicBezTo>
                  <a:cubicBezTo>
                    <a:pt x="2260" y="21"/>
                    <a:pt x="129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8"/>
            <p:cNvSpPr/>
            <p:nvPr/>
          </p:nvSpPr>
          <p:spPr>
            <a:xfrm>
              <a:off x="4645625" y="4666600"/>
              <a:ext cx="143350" cy="40850"/>
            </a:xfrm>
            <a:custGeom>
              <a:avLst/>
              <a:gdLst/>
              <a:ahLst/>
              <a:cxnLst/>
              <a:rect l="l" t="t" r="r" b="b"/>
              <a:pathLst>
                <a:path w="5734" h="1634" extrusionOk="0">
                  <a:moveTo>
                    <a:pt x="4081" y="0"/>
                  </a:moveTo>
                  <a:cubicBezTo>
                    <a:pt x="3725" y="0"/>
                    <a:pt x="3348" y="0"/>
                    <a:pt x="2972" y="42"/>
                  </a:cubicBezTo>
                  <a:cubicBezTo>
                    <a:pt x="2114" y="63"/>
                    <a:pt x="1235" y="147"/>
                    <a:pt x="356" y="210"/>
                  </a:cubicBezTo>
                  <a:cubicBezTo>
                    <a:pt x="272" y="210"/>
                    <a:pt x="210" y="272"/>
                    <a:pt x="168" y="356"/>
                  </a:cubicBezTo>
                  <a:cubicBezTo>
                    <a:pt x="63" y="502"/>
                    <a:pt x="0" y="733"/>
                    <a:pt x="0" y="921"/>
                  </a:cubicBezTo>
                  <a:cubicBezTo>
                    <a:pt x="0" y="1088"/>
                    <a:pt x="21" y="1214"/>
                    <a:pt x="84" y="1339"/>
                  </a:cubicBezTo>
                  <a:cubicBezTo>
                    <a:pt x="124" y="1439"/>
                    <a:pt x="202" y="1634"/>
                    <a:pt x="336" y="1634"/>
                  </a:cubicBezTo>
                  <a:cubicBezTo>
                    <a:pt x="343" y="1634"/>
                    <a:pt x="349" y="1633"/>
                    <a:pt x="356" y="1632"/>
                  </a:cubicBezTo>
                  <a:cubicBezTo>
                    <a:pt x="1235" y="1549"/>
                    <a:pt x="2072" y="1507"/>
                    <a:pt x="2930" y="1444"/>
                  </a:cubicBezTo>
                  <a:cubicBezTo>
                    <a:pt x="3767" y="1402"/>
                    <a:pt x="4583" y="1319"/>
                    <a:pt x="5420" y="1256"/>
                  </a:cubicBezTo>
                  <a:cubicBezTo>
                    <a:pt x="5482" y="1256"/>
                    <a:pt x="5545" y="1214"/>
                    <a:pt x="5587" y="1130"/>
                  </a:cubicBezTo>
                  <a:cubicBezTo>
                    <a:pt x="5692" y="1005"/>
                    <a:pt x="5734" y="795"/>
                    <a:pt x="5734" y="628"/>
                  </a:cubicBezTo>
                  <a:cubicBezTo>
                    <a:pt x="5734" y="502"/>
                    <a:pt x="5692" y="398"/>
                    <a:pt x="5671" y="272"/>
                  </a:cubicBezTo>
                  <a:cubicBezTo>
                    <a:pt x="5629" y="189"/>
                    <a:pt x="5545" y="63"/>
                    <a:pt x="5420" y="42"/>
                  </a:cubicBezTo>
                  <a:cubicBezTo>
                    <a:pt x="4980" y="42"/>
                    <a:pt x="4520" y="0"/>
                    <a:pt x="4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8"/>
            <p:cNvSpPr/>
            <p:nvPr/>
          </p:nvSpPr>
          <p:spPr>
            <a:xfrm>
              <a:off x="4868975" y="4620575"/>
              <a:ext cx="200375" cy="78000"/>
            </a:xfrm>
            <a:custGeom>
              <a:avLst/>
              <a:gdLst/>
              <a:ahLst/>
              <a:cxnLst/>
              <a:rect l="l" t="t" r="r" b="b"/>
              <a:pathLst>
                <a:path w="8015" h="3120" extrusionOk="0">
                  <a:moveTo>
                    <a:pt x="4751" y="0"/>
                  </a:moveTo>
                  <a:cubicBezTo>
                    <a:pt x="4541" y="0"/>
                    <a:pt x="4290" y="0"/>
                    <a:pt x="4081" y="21"/>
                  </a:cubicBezTo>
                  <a:cubicBezTo>
                    <a:pt x="3830" y="42"/>
                    <a:pt x="3558" y="42"/>
                    <a:pt x="3286" y="63"/>
                  </a:cubicBezTo>
                  <a:lnTo>
                    <a:pt x="2344" y="147"/>
                  </a:lnTo>
                  <a:cubicBezTo>
                    <a:pt x="2030" y="167"/>
                    <a:pt x="1717" y="230"/>
                    <a:pt x="1424" y="314"/>
                  </a:cubicBezTo>
                  <a:cubicBezTo>
                    <a:pt x="1089" y="419"/>
                    <a:pt x="775" y="523"/>
                    <a:pt x="482" y="691"/>
                  </a:cubicBezTo>
                  <a:cubicBezTo>
                    <a:pt x="315" y="795"/>
                    <a:pt x="252" y="963"/>
                    <a:pt x="168" y="1151"/>
                  </a:cubicBezTo>
                  <a:cubicBezTo>
                    <a:pt x="43" y="1486"/>
                    <a:pt x="1" y="1904"/>
                    <a:pt x="85" y="2260"/>
                  </a:cubicBezTo>
                  <a:cubicBezTo>
                    <a:pt x="138" y="2525"/>
                    <a:pt x="325" y="3120"/>
                    <a:pt x="673" y="3120"/>
                  </a:cubicBezTo>
                  <a:cubicBezTo>
                    <a:pt x="737" y="3120"/>
                    <a:pt x="805" y="3100"/>
                    <a:pt x="880" y="3055"/>
                  </a:cubicBezTo>
                  <a:cubicBezTo>
                    <a:pt x="1026" y="2950"/>
                    <a:pt x="1214" y="2867"/>
                    <a:pt x="1403" y="2783"/>
                  </a:cubicBezTo>
                  <a:cubicBezTo>
                    <a:pt x="2093" y="2574"/>
                    <a:pt x="2867" y="2574"/>
                    <a:pt x="3600" y="2511"/>
                  </a:cubicBezTo>
                  <a:lnTo>
                    <a:pt x="4918" y="2427"/>
                  </a:lnTo>
                  <a:cubicBezTo>
                    <a:pt x="5315" y="2406"/>
                    <a:pt x="5734" y="2364"/>
                    <a:pt x="6131" y="2343"/>
                  </a:cubicBezTo>
                  <a:cubicBezTo>
                    <a:pt x="6592" y="2302"/>
                    <a:pt x="7052" y="2239"/>
                    <a:pt x="7512" y="2218"/>
                  </a:cubicBezTo>
                  <a:cubicBezTo>
                    <a:pt x="7638" y="2197"/>
                    <a:pt x="7722" y="2113"/>
                    <a:pt x="7805" y="2009"/>
                  </a:cubicBezTo>
                  <a:cubicBezTo>
                    <a:pt x="7973" y="1799"/>
                    <a:pt x="8015" y="1486"/>
                    <a:pt x="8015" y="1214"/>
                  </a:cubicBezTo>
                  <a:cubicBezTo>
                    <a:pt x="8015" y="1004"/>
                    <a:pt x="7994" y="837"/>
                    <a:pt x="7910" y="649"/>
                  </a:cubicBezTo>
                  <a:cubicBezTo>
                    <a:pt x="7889" y="565"/>
                    <a:pt x="7826" y="523"/>
                    <a:pt x="7805" y="439"/>
                  </a:cubicBezTo>
                  <a:cubicBezTo>
                    <a:pt x="7722" y="335"/>
                    <a:pt x="7638" y="251"/>
                    <a:pt x="7512" y="251"/>
                  </a:cubicBezTo>
                  <a:cubicBezTo>
                    <a:pt x="7052" y="167"/>
                    <a:pt x="6571" y="63"/>
                    <a:pt x="6069" y="42"/>
                  </a:cubicBezTo>
                  <a:cubicBezTo>
                    <a:pt x="5713" y="21"/>
                    <a:pt x="5378" y="0"/>
                    <a:pt x="5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8"/>
            <p:cNvSpPr/>
            <p:nvPr/>
          </p:nvSpPr>
          <p:spPr>
            <a:xfrm>
              <a:off x="5106475" y="4612200"/>
              <a:ext cx="153800" cy="59750"/>
            </a:xfrm>
            <a:custGeom>
              <a:avLst/>
              <a:gdLst/>
              <a:ahLst/>
              <a:cxnLst/>
              <a:rect l="l" t="t" r="r" b="b"/>
              <a:pathLst>
                <a:path w="6152" h="2390" extrusionOk="0">
                  <a:moveTo>
                    <a:pt x="2762" y="0"/>
                  </a:moveTo>
                  <a:cubicBezTo>
                    <a:pt x="2595" y="0"/>
                    <a:pt x="2448" y="42"/>
                    <a:pt x="2281" y="42"/>
                  </a:cubicBezTo>
                  <a:cubicBezTo>
                    <a:pt x="1716" y="63"/>
                    <a:pt x="1130" y="84"/>
                    <a:pt x="586" y="147"/>
                  </a:cubicBezTo>
                  <a:cubicBezTo>
                    <a:pt x="419" y="168"/>
                    <a:pt x="314" y="210"/>
                    <a:pt x="251" y="356"/>
                  </a:cubicBezTo>
                  <a:cubicBezTo>
                    <a:pt x="63" y="586"/>
                    <a:pt x="0" y="942"/>
                    <a:pt x="0" y="1256"/>
                  </a:cubicBezTo>
                  <a:cubicBezTo>
                    <a:pt x="0" y="1507"/>
                    <a:pt x="42" y="1716"/>
                    <a:pt x="105" y="1925"/>
                  </a:cubicBezTo>
                  <a:cubicBezTo>
                    <a:pt x="183" y="2102"/>
                    <a:pt x="336" y="2389"/>
                    <a:pt x="544" y="2389"/>
                  </a:cubicBezTo>
                  <a:cubicBezTo>
                    <a:pt x="558" y="2389"/>
                    <a:pt x="572" y="2388"/>
                    <a:pt x="586" y="2386"/>
                  </a:cubicBezTo>
                  <a:cubicBezTo>
                    <a:pt x="1507" y="2323"/>
                    <a:pt x="2448" y="2260"/>
                    <a:pt x="3348" y="2218"/>
                  </a:cubicBezTo>
                  <a:cubicBezTo>
                    <a:pt x="3746" y="2176"/>
                    <a:pt x="4122" y="2155"/>
                    <a:pt x="4499" y="2134"/>
                  </a:cubicBezTo>
                  <a:cubicBezTo>
                    <a:pt x="4896" y="2114"/>
                    <a:pt x="5315" y="2051"/>
                    <a:pt x="5712" y="2051"/>
                  </a:cubicBezTo>
                  <a:cubicBezTo>
                    <a:pt x="5817" y="2051"/>
                    <a:pt x="5922" y="1967"/>
                    <a:pt x="5963" y="1862"/>
                  </a:cubicBezTo>
                  <a:cubicBezTo>
                    <a:pt x="6131" y="1653"/>
                    <a:pt x="6152" y="1381"/>
                    <a:pt x="6152" y="1130"/>
                  </a:cubicBezTo>
                  <a:cubicBezTo>
                    <a:pt x="6152" y="963"/>
                    <a:pt x="6131" y="774"/>
                    <a:pt x="6068" y="607"/>
                  </a:cubicBezTo>
                  <a:cubicBezTo>
                    <a:pt x="6047" y="565"/>
                    <a:pt x="6026" y="482"/>
                    <a:pt x="5963" y="440"/>
                  </a:cubicBezTo>
                  <a:cubicBezTo>
                    <a:pt x="5922" y="335"/>
                    <a:pt x="5817" y="272"/>
                    <a:pt x="5712" y="251"/>
                  </a:cubicBezTo>
                  <a:cubicBezTo>
                    <a:pt x="5315" y="147"/>
                    <a:pt x="4917" y="84"/>
                    <a:pt x="4499" y="63"/>
                  </a:cubicBezTo>
                  <a:cubicBezTo>
                    <a:pt x="4143" y="42"/>
                    <a:pt x="3766" y="0"/>
                    <a:pt x="3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8"/>
            <p:cNvSpPr/>
            <p:nvPr/>
          </p:nvSpPr>
          <p:spPr>
            <a:xfrm>
              <a:off x="5330350" y="4621600"/>
              <a:ext cx="143875" cy="44500"/>
            </a:xfrm>
            <a:custGeom>
              <a:avLst/>
              <a:gdLst/>
              <a:ahLst/>
              <a:cxnLst/>
              <a:rect l="l" t="t" r="r" b="b"/>
              <a:pathLst>
                <a:path w="5755" h="1780" extrusionOk="0">
                  <a:moveTo>
                    <a:pt x="440" y="1"/>
                  </a:moveTo>
                  <a:cubicBezTo>
                    <a:pt x="335" y="1"/>
                    <a:pt x="231" y="85"/>
                    <a:pt x="168" y="168"/>
                  </a:cubicBezTo>
                  <a:cubicBezTo>
                    <a:pt x="42" y="336"/>
                    <a:pt x="0" y="629"/>
                    <a:pt x="0" y="859"/>
                  </a:cubicBezTo>
                  <a:cubicBezTo>
                    <a:pt x="0" y="1047"/>
                    <a:pt x="21" y="1214"/>
                    <a:pt x="63" y="1382"/>
                  </a:cubicBezTo>
                  <a:cubicBezTo>
                    <a:pt x="126" y="1549"/>
                    <a:pt x="231" y="1758"/>
                    <a:pt x="440" y="1758"/>
                  </a:cubicBezTo>
                  <a:cubicBezTo>
                    <a:pt x="1319" y="1758"/>
                    <a:pt x="2197" y="1758"/>
                    <a:pt x="3076" y="1779"/>
                  </a:cubicBezTo>
                  <a:cubicBezTo>
                    <a:pt x="3830" y="1779"/>
                    <a:pt x="4604" y="1738"/>
                    <a:pt x="5357" y="1675"/>
                  </a:cubicBezTo>
                  <a:cubicBezTo>
                    <a:pt x="5462" y="1675"/>
                    <a:pt x="5545" y="1633"/>
                    <a:pt x="5587" y="1528"/>
                  </a:cubicBezTo>
                  <a:cubicBezTo>
                    <a:pt x="5713" y="1361"/>
                    <a:pt x="5754" y="1110"/>
                    <a:pt x="5754" y="901"/>
                  </a:cubicBezTo>
                  <a:cubicBezTo>
                    <a:pt x="5754" y="733"/>
                    <a:pt x="5713" y="587"/>
                    <a:pt x="5671" y="440"/>
                  </a:cubicBezTo>
                  <a:cubicBezTo>
                    <a:pt x="5587" y="315"/>
                    <a:pt x="5524" y="168"/>
                    <a:pt x="5357" y="126"/>
                  </a:cubicBezTo>
                  <a:cubicBezTo>
                    <a:pt x="4604" y="85"/>
                    <a:pt x="3871" y="1"/>
                    <a:pt x="3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8"/>
            <p:cNvSpPr/>
            <p:nvPr/>
          </p:nvSpPr>
          <p:spPr>
            <a:xfrm>
              <a:off x="5555275" y="4613775"/>
              <a:ext cx="193050" cy="56900"/>
            </a:xfrm>
            <a:custGeom>
              <a:avLst/>
              <a:gdLst/>
              <a:ahLst/>
              <a:cxnLst/>
              <a:rect l="l" t="t" r="r" b="b"/>
              <a:pathLst>
                <a:path w="7722" h="2276" extrusionOk="0">
                  <a:moveTo>
                    <a:pt x="566" y="0"/>
                  </a:moveTo>
                  <a:cubicBezTo>
                    <a:pt x="419" y="21"/>
                    <a:pt x="315" y="84"/>
                    <a:pt x="231" y="209"/>
                  </a:cubicBezTo>
                  <a:cubicBezTo>
                    <a:pt x="42" y="481"/>
                    <a:pt x="1" y="816"/>
                    <a:pt x="1" y="1130"/>
                  </a:cubicBezTo>
                  <a:cubicBezTo>
                    <a:pt x="1" y="1360"/>
                    <a:pt x="22" y="1569"/>
                    <a:pt x="105" y="1779"/>
                  </a:cubicBezTo>
                  <a:cubicBezTo>
                    <a:pt x="189" y="1967"/>
                    <a:pt x="315" y="2260"/>
                    <a:pt x="545" y="2260"/>
                  </a:cubicBezTo>
                  <a:cubicBezTo>
                    <a:pt x="1162" y="2270"/>
                    <a:pt x="1779" y="2275"/>
                    <a:pt x="2399" y="2275"/>
                  </a:cubicBezTo>
                  <a:cubicBezTo>
                    <a:pt x="3019" y="2275"/>
                    <a:pt x="3641" y="2270"/>
                    <a:pt x="4269" y="2260"/>
                  </a:cubicBezTo>
                  <a:cubicBezTo>
                    <a:pt x="5252" y="2218"/>
                    <a:pt x="6278" y="2155"/>
                    <a:pt x="7261" y="1988"/>
                  </a:cubicBezTo>
                  <a:cubicBezTo>
                    <a:pt x="7638" y="1967"/>
                    <a:pt x="7721" y="1444"/>
                    <a:pt x="7721" y="1151"/>
                  </a:cubicBezTo>
                  <a:cubicBezTo>
                    <a:pt x="7721" y="858"/>
                    <a:pt x="7638" y="335"/>
                    <a:pt x="7303" y="293"/>
                  </a:cubicBezTo>
                  <a:cubicBezTo>
                    <a:pt x="6299" y="167"/>
                    <a:pt x="5315" y="84"/>
                    <a:pt x="4290" y="63"/>
                  </a:cubicBezTo>
                  <a:cubicBezTo>
                    <a:pt x="3055" y="21"/>
                    <a:pt x="1821" y="21"/>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8"/>
            <p:cNvSpPr/>
            <p:nvPr/>
          </p:nvSpPr>
          <p:spPr>
            <a:xfrm>
              <a:off x="5821525" y="4598600"/>
              <a:ext cx="174225" cy="74850"/>
            </a:xfrm>
            <a:custGeom>
              <a:avLst/>
              <a:gdLst/>
              <a:ahLst/>
              <a:cxnLst/>
              <a:rect l="l" t="t" r="r" b="b"/>
              <a:pathLst>
                <a:path w="6969" h="2994" extrusionOk="0">
                  <a:moveTo>
                    <a:pt x="5022" y="0"/>
                  </a:moveTo>
                  <a:cubicBezTo>
                    <a:pt x="4625" y="0"/>
                    <a:pt x="4227" y="63"/>
                    <a:pt x="3872" y="84"/>
                  </a:cubicBezTo>
                  <a:cubicBezTo>
                    <a:pt x="2784" y="168"/>
                    <a:pt x="1717" y="272"/>
                    <a:pt x="649" y="398"/>
                  </a:cubicBezTo>
                  <a:cubicBezTo>
                    <a:pt x="482" y="419"/>
                    <a:pt x="356" y="502"/>
                    <a:pt x="252" y="670"/>
                  </a:cubicBezTo>
                  <a:cubicBezTo>
                    <a:pt x="43" y="942"/>
                    <a:pt x="1" y="1360"/>
                    <a:pt x="1" y="1716"/>
                  </a:cubicBezTo>
                  <a:cubicBezTo>
                    <a:pt x="1" y="1967"/>
                    <a:pt x="22" y="2239"/>
                    <a:pt x="126" y="2469"/>
                  </a:cubicBezTo>
                  <a:cubicBezTo>
                    <a:pt x="167" y="2652"/>
                    <a:pt x="346" y="2993"/>
                    <a:pt x="606" y="2993"/>
                  </a:cubicBezTo>
                  <a:cubicBezTo>
                    <a:pt x="613" y="2993"/>
                    <a:pt x="621" y="2993"/>
                    <a:pt x="628" y="2992"/>
                  </a:cubicBezTo>
                  <a:cubicBezTo>
                    <a:pt x="1675" y="2867"/>
                    <a:pt x="2742" y="2783"/>
                    <a:pt x="3788" y="2699"/>
                  </a:cubicBezTo>
                  <a:lnTo>
                    <a:pt x="4960" y="2616"/>
                  </a:lnTo>
                  <a:cubicBezTo>
                    <a:pt x="5441" y="2574"/>
                    <a:pt x="5901" y="2511"/>
                    <a:pt x="6403" y="2511"/>
                  </a:cubicBezTo>
                  <a:cubicBezTo>
                    <a:pt x="6550" y="2490"/>
                    <a:pt x="6654" y="2406"/>
                    <a:pt x="6738" y="2281"/>
                  </a:cubicBezTo>
                  <a:cubicBezTo>
                    <a:pt x="6926" y="2030"/>
                    <a:pt x="6968" y="1632"/>
                    <a:pt x="6968" y="1318"/>
                  </a:cubicBezTo>
                  <a:cubicBezTo>
                    <a:pt x="6968" y="1088"/>
                    <a:pt x="6947" y="837"/>
                    <a:pt x="6864" y="607"/>
                  </a:cubicBezTo>
                  <a:cubicBezTo>
                    <a:pt x="6822" y="523"/>
                    <a:pt x="6801" y="419"/>
                    <a:pt x="6738" y="356"/>
                  </a:cubicBezTo>
                  <a:cubicBezTo>
                    <a:pt x="6654" y="209"/>
                    <a:pt x="6529" y="147"/>
                    <a:pt x="6403" y="105"/>
                  </a:cubicBezTo>
                  <a:cubicBezTo>
                    <a:pt x="6006" y="0"/>
                    <a:pt x="5587" y="0"/>
                    <a:pt x="5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8"/>
            <p:cNvSpPr/>
            <p:nvPr/>
          </p:nvSpPr>
          <p:spPr>
            <a:xfrm>
              <a:off x="6025525" y="4608000"/>
              <a:ext cx="61250" cy="47100"/>
            </a:xfrm>
            <a:custGeom>
              <a:avLst/>
              <a:gdLst/>
              <a:ahLst/>
              <a:cxnLst/>
              <a:rect l="l" t="t" r="r" b="b"/>
              <a:pathLst>
                <a:path w="2450" h="1884" extrusionOk="0">
                  <a:moveTo>
                    <a:pt x="440" y="1"/>
                  </a:moveTo>
                  <a:cubicBezTo>
                    <a:pt x="315" y="22"/>
                    <a:pt x="231" y="85"/>
                    <a:pt x="168" y="189"/>
                  </a:cubicBezTo>
                  <a:cubicBezTo>
                    <a:pt x="22" y="398"/>
                    <a:pt x="1" y="670"/>
                    <a:pt x="1" y="942"/>
                  </a:cubicBezTo>
                  <a:cubicBezTo>
                    <a:pt x="1" y="1131"/>
                    <a:pt x="22" y="1298"/>
                    <a:pt x="64" y="1486"/>
                  </a:cubicBezTo>
                  <a:cubicBezTo>
                    <a:pt x="127" y="1654"/>
                    <a:pt x="252" y="1884"/>
                    <a:pt x="440" y="1884"/>
                  </a:cubicBezTo>
                  <a:cubicBezTo>
                    <a:pt x="963" y="1884"/>
                    <a:pt x="1487" y="1863"/>
                    <a:pt x="2010" y="1800"/>
                  </a:cubicBezTo>
                  <a:cubicBezTo>
                    <a:pt x="2114" y="1800"/>
                    <a:pt x="2198" y="1717"/>
                    <a:pt x="2261" y="1654"/>
                  </a:cubicBezTo>
                  <a:cubicBezTo>
                    <a:pt x="2386" y="1466"/>
                    <a:pt x="2449" y="1173"/>
                    <a:pt x="2449" y="963"/>
                  </a:cubicBezTo>
                  <a:cubicBezTo>
                    <a:pt x="2449" y="670"/>
                    <a:pt x="2365" y="126"/>
                    <a:pt x="2010" y="85"/>
                  </a:cubicBezTo>
                  <a:cubicBezTo>
                    <a:pt x="1487" y="22"/>
                    <a:pt x="963"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965;p39"/>
          <p:cNvSpPr txBox="1">
            <a:spLocks/>
          </p:cNvSpPr>
          <p:nvPr/>
        </p:nvSpPr>
        <p:spPr>
          <a:xfrm>
            <a:off x="1651691" y="60382"/>
            <a:ext cx="5943568" cy="5266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000"/>
              <a:buFont typeface="Delius"/>
              <a:buNone/>
              <a:defRPr sz="9000" b="1" i="0" u="none" strike="noStrike" cap="none">
                <a:solidFill>
                  <a:schemeClr val="dk1"/>
                </a:solidFill>
                <a:latin typeface="Delius"/>
                <a:ea typeface="Delius"/>
                <a:cs typeface="Delius"/>
                <a:sym typeface="Delius"/>
              </a:defRPr>
            </a:lvl1pPr>
            <a:lvl2pPr marR="0" lvl="1" algn="ctr" rtl="0">
              <a:lnSpc>
                <a:spcPct val="100000"/>
              </a:lnSpc>
              <a:spcBef>
                <a:spcPts val="0"/>
              </a:spcBef>
              <a:spcAft>
                <a:spcPts val="0"/>
              </a:spcAft>
              <a:buClr>
                <a:schemeClr val="dk1"/>
              </a:buClr>
              <a:buSzPts val="9000"/>
              <a:buFont typeface="Delius"/>
              <a:buNone/>
              <a:defRPr sz="9000" b="1" i="0" u="none" strike="noStrike" cap="none">
                <a:solidFill>
                  <a:schemeClr val="dk1"/>
                </a:solidFill>
                <a:latin typeface="Delius"/>
                <a:ea typeface="Delius"/>
                <a:cs typeface="Delius"/>
                <a:sym typeface="Delius"/>
              </a:defRPr>
            </a:lvl2pPr>
            <a:lvl3pPr marR="0" lvl="2" algn="ctr" rtl="0">
              <a:lnSpc>
                <a:spcPct val="100000"/>
              </a:lnSpc>
              <a:spcBef>
                <a:spcPts val="0"/>
              </a:spcBef>
              <a:spcAft>
                <a:spcPts val="0"/>
              </a:spcAft>
              <a:buClr>
                <a:schemeClr val="dk1"/>
              </a:buClr>
              <a:buSzPts val="9000"/>
              <a:buFont typeface="Delius"/>
              <a:buNone/>
              <a:defRPr sz="9000" b="1" i="0" u="none" strike="noStrike" cap="none">
                <a:solidFill>
                  <a:schemeClr val="dk1"/>
                </a:solidFill>
                <a:latin typeface="Delius"/>
                <a:ea typeface="Delius"/>
                <a:cs typeface="Delius"/>
                <a:sym typeface="Delius"/>
              </a:defRPr>
            </a:lvl3pPr>
            <a:lvl4pPr marR="0" lvl="3" algn="ctr" rtl="0">
              <a:lnSpc>
                <a:spcPct val="100000"/>
              </a:lnSpc>
              <a:spcBef>
                <a:spcPts val="0"/>
              </a:spcBef>
              <a:spcAft>
                <a:spcPts val="0"/>
              </a:spcAft>
              <a:buClr>
                <a:schemeClr val="dk1"/>
              </a:buClr>
              <a:buSzPts val="9000"/>
              <a:buFont typeface="Delius"/>
              <a:buNone/>
              <a:defRPr sz="9000" b="1" i="0" u="none" strike="noStrike" cap="none">
                <a:solidFill>
                  <a:schemeClr val="dk1"/>
                </a:solidFill>
                <a:latin typeface="Delius"/>
                <a:ea typeface="Delius"/>
                <a:cs typeface="Delius"/>
                <a:sym typeface="Delius"/>
              </a:defRPr>
            </a:lvl4pPr>
            <a:lvl5pPr marR="0" lvl="4" algn="ctr" rtl="0">
              <a:lnSpc>
                <a:spcPct val="100000"/>
              </a:lnSpc>
              <a:spcBef>
                <a:spcPts val="0"/>
              </a:spcBef>
              <a:spcAft>
                <a:spcPts val="0"/>
              </a:spcAft>
              <a:buClr>
                <a:schemeClr val="dk1"/>
              </a:buClr>
              <a:buSzPts val="9000"/>
              <a:buFont typeface="Delius"/>
              <a:buNone/>
              <a:defRPr sz="9000" b="1" i="0" u="none" strike="noStrike" cap="none">
                <a:solidFill>
                  <a:schemeClr val="dk1"/>
                </a:solidFill>
                <a:latin typeface="Delius"/>
                <a:ea typeface="Delius"/>
                <a:cs typeface="Delius"/>
                <a:sym typeface="Delius"/>
              </a:defRPr>
            </a:lvl5pPr>
            <a:lvl6pPr marR="0" lvl="5" algn="ctr" rtl="0">
              <a:lnSpc>
                <a:spcPct val="100000"/>
              </a:lnSpc>
              <a:spcBef>
                <a:spcPts val="0"/>
              </a:spcBef>
              <a:spcAft>
                <a:spcPts val="0"/>
              </a:spcAft>
              <a:buClr>
                <a:schemeClr val="dk1"/>
              </a:buClr>
              <a:buSzPts val="9000"/>
              <a:buFont typeface="Delius"/>
              <a:buNone/>
              <a:defRPr sz="9000" b="1" i="0" u="none" strike="noStrike" cap="none">
                <a:solidFill>
                  <a:schemeClr val="dk1"/>
                </a:solidFill>
                <a:latin typeface="Delius"/>
                <a:ea typeface="Delius"/>
                <a:cs typeface="Delius"/>
                <a:sym typeface="Delius"/>
              </a:defRPr>
            </a:lvl6pPr>
            <a:lvl7pPr marR="0" lvl="6" algn="ctr" rtl="0">
              <a:lnSpc>
                <a:spcPct val="100000"/>
              </a:lnSpc>
              <a:spcBef>
                <a:spcPts val="0"/>
              </a:spcBef>
              <a:spcAft>
                <a:spcPts val="0"/>
              </a:spcAft>
              <a:buClr>
                <a:schemeClr val="dk1"/>
              </a:buClr>
              <a:buSzPts val="9000"/>
              <a:buFont typeface="Delius"/>
              <a:buNone/>
              <a:defRPr sz="9000" b="1" i="0" u="none" strike="noStrike" cap="none">
                <a:solidFill>
                  <a:schemeClr val="dk1"/>
                </a:solidFill>
                <a:latin typeface="Delius"/>
                <a:ea typeface="Delius"/>
                <a:cs typeface="Delius"/>
                <a:sym typeface="Delius"/>
              </a:defRPr>
            </a:lvl7pPr>
            <a:lvl8pPr marR="0" lvl="7" algn="ctr" rtl="0">
              <a:lnSpc>
                <a:spcPct val="100000"/>
              </a:lnSpc>
              <a:spcBef>
                <a:spcPts val="0"/>
              </a:spcBef>
              <a:spcAft>
                <a:spcPts val="0"/>
              </a:spcAft>
              <a:buClr>
                <a:schemeClr val="dk1"/>
              </a:buClr>
              <a:buSzPts val="9000"/>
              <a:buFont typeface="Delius"/>
              <a:buNone/>
              <a:defRPr sz="9000" b="1" i="0" u="none" strike="noStrike" cap="none">
                <a:solidFill>
                  <a:schemeClr val="dk1"/>
                </a:solidFill>
                <a:latin typeface="Delius"/>
                <a:ea typeface="Delius"/>
                <a:cs typeface="Delius"/>
                <a:sym typeface="Delius"/>
              </a:defRPr>
            </a:lvl8pPr>
            <a:lvl9pPr marR="0" lvl="8" algn="ctr" rtl="0">
              <a:lnSpc>
                <a:spcPct val="100000"/>
              </a:lnSpc>
              <a:spcBef>
                <a:spcPts val="0"/>
              </a:spcBef>
              <a:spcAft>
                <a:spcPts val="0"/>
              </a:spcAft>
              <a:buClr>
                <a:schemeClr val="dk1"/>
              </a:buClr>
              <a:buSzPts val="9000"/>
              <a:buFont typeface="Delius"/>
              <a:buNone/>
              <a:defRPr sz="9000" b="1" i="0" u="none" strike="noStrike" cap="none">
                <a:solidFill>
                  <a:schemeClr val="dk1"/>
                </a:solidFill>
                <a:latin typeface="Delius"/>
                <a:ea typeface="Delius"/>
                <a:cs typeface="Delius"/>
                <a:sym typeface="Delius"/>
              </a:defRPr>
            </a:lvl9pPr>
          </a:lstStyle>
          <a:p>
            <a:pPr algn="l"/>
            <a:r>
              <a:rPr lang="vi-VN" sz="3000" dirty="0" smtClean="0">
                <a:latin typeface="+mn-lt"/>
              </a:rPr>
              <a:t>Lãnh đạo</a:t>
            </a:r>
            <a:r>
              <a:rPr lang="en-US" sz="3000" dirty="0" smtClean="0">
                <a:latin typeface="+mn-lt"/>
              </a:rPr>
              <a:t> </a:t>
            </a:r>
            <a:r>
              <a:rPr lang="en-US" sz="3000" dirty="0" err="1" smtClean="0">
                <a:latin typeface="+mn-lt"/>
              </a:rPr>
              <a:t>Cục</a:t>
            </a:r>
            <a:r>
              <a:rPr lang="vi-VN" sz="3000" dirty="0" smtClean="0">
                <a:latin typeface="+mn-lt"/>
              </a:rPr>
              <a:t>, </a:t>
            </a:r>
            <a:r>
              <a:rPr lang="en-US" sz="3000" dirty="0" err="1" smtClean="0">
                <a:latin typeface="+mn-lt"/>
              </a:rPr>
              <a:t>lãnh</a:t>
            </a:r>
            <a:r>
              <a:rPr lang="en-US" sz="3000" dirty="0" smtClean="0">
                <a:latin typeface="+mn-lt"/>
              </a:rPr>
              <a:t> </a:t>
            </a:r>
            <a:r>
              <a:rPr lang="en-US" sz="3000" dirty="0" err="1" smtClean="0">
                <a:latin typeface="+mn-lt"/>
              </a:rPr>
              <a:t>đạo</a:t>
            </a:r>
            <a:r>
              <a:rPr lang="en-US" sz="3000" dirty="0" smtClean="0">
                <a:latin typeface="+mn-lt"/>
              </a:rPr>
              <a:t> </a:t>
            </a:r>
            <a:r>
              <a:rPr lang="en-US" sz="3000" dirty="0" err="1" smtClean="0">
                <a:latin typeface="+mn-lt"/>
              </a:rPr>
              <a:t>phòng</a:t>
            </a:r>
            <a:endParaRPr lang="vi-VN" sz="3000" dirty="0">
              <a:latin typeface="+mn-lt"/>
            </a:endParaRPr>
          </a:p>
        </p:txBody>
      </p:sp>
      <p:sp>
        <p:nvSpPr>
          <p:cNvPr id="63" name="Google Shape;963;p39"/>
          <p:cNvSpPr txBox="1">
            <a:spLocks/>
          </p:cNvSpPr>
          <p:nvPr/>
        </p:nvSpPr>
        <p:spPr>
          <a:xfrm>
            <a:off x="1077795" y="2065546"/>
            <a:ext cx="6765230" cy="10469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000"/>
              <a:buFont typeface="Delius"/>
              <a:buNone/>
              <a:defRPr sz="2000" b="1" i="0" u="none" strike="noStrike" cap="none">
                <a:solidFill>
                  <a:schemeClr val="dk1"/>
                </a:solidFill>
                <a:latin typeface="Delius"/>
                <a:ea typeface="Delius"/>
                <a:cs typeface="Delius"/>
                <a:sym typeface="Delius"/>
              </a:defRPr>
            </a:lvl1pPr>
            <a:lvl2pPr marL="914400" marR="0" lvl="1" indent="-317500" algn="l" rtl="0">
              <a:lnSpc>
                <a:spcPct val="100000"/>
              </a:lnSpc>
              <a:spcBef>
                <a:spcPts val="0"/>
              </a:spcBef>
              <a:spcAft>
                <a:spcPts val="0"/>
              </a:spcAft>
              <a:buClr>
                <a:schemeClr val="dk1"/>
              </a:buClr>
              <a:buSzPts val="2000"/>
              <a:buFont typeface="Delius"/>
              <a:buNone/>
              <a:defRPr sz="2000" b="1" i="0" u="none" strike="noStrike" cap="none">
                <a:solidFill>
                  <a:schemeClr val="dk1"/>
                </a:solidFill>
                <a:latin typeface="Delius"/>
                <a:ea typeface="Delius"/>
                <a:cs typeface="Delius"/>
                <a:sym typeface="Delius"/>
              </a:defRPr>
            </a:lvl2pPr>
            <a:lvl3pPr marL="1371600" marR="0" lvl="2" indent="-317500" algn="l" rtl="0">
              <a:lnSpc>
                <a:spcPct val="100000"/>
              </a:lnSpc>
              <a:spcBef>
                <a:spcPts val="0"/>
              </a:spcBef>
              <a:spcAft>
                <a:spcPts val="0"/>
              </a:spcAft>
              <a:buClr>
                <a:schemeClr val="dk1"/>
              </a:buClr>
              <a:buSzPts val="2000"/>
              <a:buFont typeface="Delius"/>
              <a:buNone/>
              <a:defRPr sz="2000" b="1" i="0" u="none" strike="noStrike" cap="none">
                <a:solidFill>
                  <a:schemeClr val="dk1"/>
                </a:solidFill>
                <a:latin typeface="Delius"/>
                <a:ea typeface="Delius"/>
                <a:cs typeface="Delius"/>
                <a:sym typeface="Delius"/>
              </a:defRPr>
            </a:lvl3pPr>
            <a:lvl4pPr marL="1828800" marR="0" lvl="3" indent="-317500" algn="l" rtl="0">
              <a:lnSpc>
                <a:spcPct val="100000"/>
              </a:lnSpc>
              <a:spcBef>
                <a:spcPts val="0"/>
              </a:spcBef>
              <a:spcAft>
                <a:spcPts val="0"/>
              </a:spcAft>
              <a:buClr>
                <a:schemeClr val="dk1"/>
              </a:buClr>
              <a:buSzPts val="2000"/>
              <a:buFont typeface="Delius"/>
              <a:buNone/>
              <a:defRPr sz="2000" b="1" i="0" u="none" strike="noStrike" cap="none">
                <a:solidFill>
                  <a:schemeClr val="dk1"/>
                </a:solidFill>
                <a:latin typeface="Delius"/>
                <a:ea typeface="Delius"/>
                <a:cs typeface="Delius"/>
                <a:sym typeface="Delius"/>
              </a:defRPr>
            </a:lvl4pPr>
            <a:lvl5pPr marL="2286000" marR="0" lvl="4" indent="-317500" algn="l" rtl="0">
              <a:lnSpc>
                <a:spcPct val="100000"/>
              </a:lnSpc>
              <a:spcBef>
                <a:spcPts val="0"/>
              </a:spcBef>
              <a:spcAft>
                <a:spcPts val="0"/>
              </a:spcAft>
              <a:buClr>
                <a:schemeClr val="dk1"/>
              </a:buClr>
              <a:buSzPts val="2000"/>
              <a:buFont typeface="Delius"/>
              <a:buNone/>
              <a:defRPr sz="2000" b="1" i="0" u="none" strike="noStrike" cap="none">
                <a:solidFill>
                  <a:schemeClr val="dk1"/>
                </a:solidFill>
                <a:latin typeface="Delius"/>
                <a:ea typeface="Delius"/>
                <a:cs typeface="Delius"/>
                <a:sym typeface="Delius"/>
              </a:defRPr>
            </a:lvl5pPr>
            <a:lvl6pPr marL="2743200" marR="0" lvl="5" indent="-317500" algn="l" rtl="0">
              <a:lnSpc>
                <a:spcPct val="100000"/>
              </a:lnSpc>
              <a:spcBef>
                <a:spcPts val="0"/>
              </a:spcBef>
              <a:spcAft>
                <a:spcPts val="0"/>
              </a:spcAft>
              <a:buClr>
                <a:schemeClr val="dk1"/>
              </a:buClr>
              <a:buSzPts val="2000"/>
              <a:buFont typeface="Delius"/>
              <a:buNone/>
              <a:defRPr sz="2000" b="1" i="0" u="none" strike="noStrike" cap="none">
                <a:solidFill>
                  <a:schemeClr val="dk1"/>
                </a:solidFill>
                <a:latin typeface="Delius"/>
                <a:ea typeface="Delius"/>
                <a:cs typeface="Delius"/>
                <a:sym typeface="Delius"/>
              </a:defRPr>
            </a:lvl6pPr>
            <a:lvl7pPr marL="3200400" marR="0" lvl="6" indent="-317500" algn="l" rtl="0">
              <a:lnSpc>
                <a:spcPct val="100000"/>
              </a:lnSpc>
              <a:spcBef>
                <a:spcPts val="0"/>
              </a:spcBef>
              <a:spcAft>
                <a:spcPts val="0"/>
              </a:spcAft>
              <a:buClr>
                <a:schemeClr val="dk1"/>
              </a:buClr>
              <a:buSzPts val="2000"/>
              <a:buFont typeface="Delius"/>
              <a:buNone/>
              <a:defRPr sz="2000" b="1" i="0" u="none" strike="noStrike" cap="none">
                <a:solidFill>
                  <a:schemeClr val="dk1"/>
                </a:solidFill>
                <a:latin typeface="Delius"/>
                <a:ea typeface="Delius"/>
                <a:cs typeface="Delius"/>
                <a:sym typeface="Delius"/>
              </a:defRPr>
            </a:lvl7pPr>
            <a:lvl8pPr marL="3657600" marR="0" lvl="7" indent="-317500" algn="l" rtl="0">
              <a:lnSpc>
                <a:spcPct val="100000"/>
              </a:lnSpc>
              <a:spcBef>
                <a:spcPts val="0"/>
              </a:spcBef>
              <a:spcAft>
                <a:spcPts val="0"/>
              </a:spcAft>
              <a:buClr>
                <a:schemeClr val="dk1"/>
              </a:buClr>
              <a:buSzPts val="2000"/>
              <a:buFont typeface="Delius"/>
              <a:buNone/>
              <a:defRPr sz="2000" b="1" i="0" u="none" strike="noStrike" cap="none">
                <a:solidFill>
                  <a:schemeClr val="dk1"/>
                </a:solidFill>
                <a:latin typeface="Delius"/>
                <a:ea typeface="Delius"/>
                <a:cs typeface="Delius"/>
                <a:sym typeface="Delius"/>
              </a:defRPr>
            </a:lvl8pPr>
            <a:lvl9pPr marL="4114800" marR="0" lvl="8" indent="-317500" algn="l" rtl="0">
              <a:lnSpc>
                <a:spcPct val="100000"/>
              </a:lnSpc>
              <a:spcBef>
                <a:spcPts val="0"/>
              </a:spcBef>
              <a:spcAft>
                <a:spcPts val="0"/>
              </a:spcAft>
              <a:buClr>
                <a:schemeClr val="dk1"/>
              </a:buClr>
              <a:buSzPts val="2000"/>
              <a:buFont typeface="Delius"/>
              <a:buNone/>
              <a:defRPr sz="2000" b="1" i="0" u="none" strike="noStrike" cap="none">
                <a:solidFill>
                  <a:schemeClr val="dk1"/>
                </a:solidFill>
                <a:latin typeface="Delius"/>
                <a:ea typeface="Delius"/>
                <a:cs typeface="Delius"/>
                <a:sym typeface="Delius"/>
              </a:defRPr>
            </a:lvl9pPr>
          </a:lstStyle>
          <a:p>
            <a:pPr marL="0" indent="0"/>
            <a:endParaRPr lang="en-US" sz="3000" dirty="0">
              <a:solidFill>
                <a:schemeClr val="accent3"/>
              </a:solidFill>
            </a:endParaRPr>
          </a:p>
        </p:txBody>
      </p:sp>
      <p:sp>
        <p:nvSpPr>
          <p:cNvPr id="64" name="Google Shape;963;p39"/>
          <p:cNvSpPr txBox="1">
            <a:spLocks noGrp="1"/>
          </p:cNvSpPr>
          <p:nvPr>
            <p:ph type="subTitle" idx="1"/>
          </p:nvPr>
        </p:nvSpPr>
        <p:spPr>
          <a:xfrm>
            <a:off x="1040903" y="657497"/>
            <a:ext cx="6391451" cy="3864836"/>
          </a:xfrm>
          <a:prstGeom prst="rect">
            <a:avLst/>
          </a:prstGeom>
          <a:noFill/>
        </p:spPr>
        <p:txBody>
          <a:bodyPr spcFirstLastPara="1" wrap="square" lIns="91425" tIns="91425" rIns="91425" bIns="91425" anchor="t" anchorCtr="0">
            <a:noAutofit/>
          </a:bodyPr>
          <a:lstStyle/>
          <a:p>
            <a:pPr lvl="1" indent="-457200">
              <a:lnSpc>
                <a:spcPct val="120000"/>
              </a:lnSpc>
              <a:spcBef>
                <a:spcPts val="600"/>
              </a:spcBef>
              <a:spcAft>
                <a:spcPts val="600"/>
              </a:spcAft>
              <a:buFont typeface="Wingdings" panose="05000000000000000000" pitchFamily="2" charset="2"/>
              <a:buChar char="v"/>
            </a:pPr>
            <a:r>
              <a:rPr lang="en" sz="3000" dirty="0" smtClean="0">
                <a:solidFill>
                  <a:srgbClr val="002060"/>
                </a:solidFill>
              </a:rPr>
              <a:t>Rà soát, kiểm tra nội dung bài giảng của các giảng viên</a:t>
            </a:r>
          </a:p>
          <a:p>
            <a:pPr lvl="1" indent="-457200">
              <a:lnSpc>
                <a:spcPct val="120000"/>
              </a:lnSpc>
              <a:spcBef>
                <a:spcPts val="600"/>
              </a:spcBef>
              <a:spcAft>
                <a:spcPts val="600"/>
              </a:spcAft>
              <a:buFont typeface="Wingdings" panose="05000000000000000000" pitchFamily="2" charset="2"/>
              <a:buChar char="v"/>
            </a:pPr>
            <a:r>
              <a:rPr lang="en-US" sz="3000" dirty="0" smtClean="0">
                <a:solidFill>
                  <a:srgbClr val="002060"/>
                </a:solidFill>
              </a:rPr>
              <a:t>Tổ </a:t>
            </a:r>
            <a:r>
              <a:rPr lang="en-US" sz="3000" dirty="0">
                <a:solidFill>
                  <a:srgbClr val="002060"/>
                </a:solidFill>
              </a:rPr>
              <a:t>chức </a:t>
            </a:r>
            <a:r>
              <a:rPr lang="en-US" sz="3000" dirty="0" err="1">
                <a:solidFill>
                  <a:srgbClr val="002060"/>
                </a:solidFill>
              </a:rPr>
              <a:t>các</a:t>
            </a:r>
            <a:r>
              <a:rPr lang="en-US" sz="3000" dirty="0">
                <a:solidFill>
                  <a:srgbClr val="002060"/>
                </a:solidFill>
              </a:rPr>
              <a:t> </a:t>
            </a:r>
            <a:r>
              <a:rPr lang="en-US" sz="3000" dirty="0" err="1">
                <a:solidFill>
                  <a:srgbClr val="002060"/>
                </a:solidFill>
              </a:rPr>
              <a:t>buổi</a:t>
            </a:r>
            <a:r>
              <a:rPr lang="en-US" sz="3000" dirty="0">
                <a:solidFill>
                  <a:srgbClr val="002060"/>
                </a:solidFill>
              </a:rPr>
              <a:t> </a:t>
            </a:r>
            <a:r>
              <a:rPr lang="en-US" sz="3000" dirty="0" err="1">
                <a:solidFill>
                  <a:srgbClr val="002060"/>
                </a:solidFill>
              </a:rPr>
              <a:t>giảng</a:t>
            </a:r>
            <a:r>
              <a:rPr lang="en-US" sz="3000" dirty="0">
                <a:solidFill>
                  <a:srgbClr val="002060"/>
                </a:solidFill>
              </a:rPr>
              <a:t> </a:t>
            </a:r>
            <a:r>
              <a:rPr lang="en-US" sz="3000" dirty="0" err="1" smtClean="0">
                <a:solidFill>
                  <a:srgbClr val="002060"/>
                </a:solidFill>
              </a:rPr>
              <a:t>thử</a:t>
            </a:r>
            <a:r>
              <a:rPr lang="en-US" sz="3000" dirty="0" smtClean="0">
                <a:solidFill>
                  <a:srgbClr val="002060"/>
                </a:solidFill>
              </a:rPr>
              <a:t>/ </a:t>
            </a:r>
            <a:r>
              <a:rPr lang="en-US" sz="3000" dirty="0" err="1" smtClean="0">
                <a:solidFill>
                  <a:srgbClr val="002060"/>
                </a:solidFill>
              </a:rPr>
              <a:t>tổng</a:t>
            </a:r>
            <a:r>
              <a:rPr lang="en-US" sz="3000" dirty="0" smtClean="0">
                <a:solidFill>
                  <a:srgbClr val="002060"/>
                </a:solidFill>
              </a:rPr>
              <a:t> </a:t>
            </a:r>
            <a:r>
              <a:rPr lang="en-US" sz="3000" dirty="0" err="1" smtClean="0">
                <a:solidFill>
                  <a:srgbClr val="002060"/>
                </a:solidFill>
              </a:rPr>
              <a:t>duyệt</a:t>
            </a:r>
            <a:endParaRPr lang="en-US" sz="3000" dirty="0" smtClean="0">
              <a:solidFill>
                <a:srgbClr val="002060"/>
              </a:solidFill>
            </a:endParaRPr>
          </a:p>
          <a:p>
            <a:pPr lvl="1" indent="-457200">
              <a:lnSpc>
                <a:spcPct val="120000"/>
              </a:lnSpc>
              <a:spcBef>
                <a:spcPts val="600"/>
              </a:spcBef>
              <a:spcAft>
                <a:spcPts val="600"/>
              </a:spcAft>
              <a:buFont typeface="Wingdings" panose="05000000000000000000" pitchFamily="2" charset="2"/>
              <a:buChar char="v"/>
            </a:pPr>
            <a:r>
              <a:rPr lang="en-US" sz="3000" dirty="0" err="1" smtClean="0">
                <a:solidFill>
                  <a:srgbClr val="002060"/>
                </a:solidFill>
              </a:rPr>
              <a:t>Bố</a:t>
            </a:r>
            <a:r>
              <a:rPr lang="en-US" sz="3000" dirty="0" smtClean="0">
                <a:solidFill>
                  <a:srgbClr val="002060"/>
                </a:solidFill>
              </a:rPr>
              <a:t> </a:t>
            </a:r>
            <a:r>
              <a:rPr lang="en-US" sz="3000" dirty="0" err="1" smtClean="0">
                <a:solidFill>
                  <a:srgbClr val="002060"/>
                </a:solidFill>
              </a:rPr>
              <a:t>trí</a:t>
            </a:r>
            <a:r>
              <a:rPr lang="en-US" sz="3000" dirty="0" smtClean="0">
                <a:solidFill>
                  <a:srgbClr val="002060"/>
                </a:solidFill>
              </a:rPr>
              <a:t> </a:t>
            </a:r>
            <a:r>
              <a:rPr lang="en-US" sz="3000" dirty="0" err="1" smtClean="0">
                <a:solidFill>
                  <a:srgbClr val="002060"/>
                </a:solidFill>
              </a:rPr>
              <a:t>thời</a:t>
            </a:r>
            <a:r>
              <a:rPr lang="en-US" sz="3000" dirty="0" smtClean="0">
                <a:solidFill>
                  <a:srgbClr val="002060"/>
                </a:solidFill>
              </a:rPr>
              <a:t> </a:t>
            </a:r>
            <a:r>
              <a:rPr lang="en-US" sz="3000" dirty="0" err="1" smtClean="0">
                <a:solidFill>
                  <a:srgbClr val="002060"/>
                </a:solidFill>
              </a:rPr>
              <a:t>gian</a:t>
            </a:r>
            <a:r>
              <a:rPr lang="en-US" sz="3000" dirty="0" smtClean="0">
                <a:solidFill>
                  <a:srgbClr val="002060"/>
                </a:solidFill>
              </a:rPr>
              <a:t> </a:t>
            </a:r>
            <a:r>
              <a:rPr lang="en-US" sz="3000" dirty="0" err="1" smtClean="0">
                <a:solidFill>
                  <a:srgbClr val="002060"/>
                </a:solidFill>
              </a:rPr>
              <a:t>tham</a:t>
            </a:r>
            <a:r>
              <a:rPr lang="en-US" sz="3000" dirty="0" smtClean="0">
                <a:solidFill>
                  <a:srgbClr val="002060"/>
                </a:solidFill>
              </a:rPr>
              <a:t> </a:t>
            </a:r>
            <a:r>
              <a:rPr lang="en-US" sz="3000" dirty="0" err="1">
                <a:solidFill>
                  <a:srgbClr val="002060"/>
                </a:solidFill>
              </a:rPr>
              <a:t>dự</a:t>
            </a:r>
            <a:r>
              <a:rPr lang="en-US" sz="3000" dirty="0">
                <a:solidFill>
                  <a:srgbClr val="002060"/>
                </a:solidFill>
              </a:rPr>
              <a:t> </a:t>
            </a:r>
            <a:r>
              <a:rPr lang="en-US" sz="3000" dirty="0" err="1">
                <a:solidFill>
                  <a:srgbClr val="002060"/>
                </a:solidFill>
              </a:rPr>
              <a:t>các</a:t>
            </a:r>
            <a:r>
              <a:rPr lang="en-US" sz="3000" dirty="0">
                <a:solidFill>
                  <a:srgbClr val="002060"/>
                </a:solidFill>
              </a:rPr>
              <a:t> lớp tập </a:t>
            </a:r>
            <a:r>
              <a:rPr lang="en-US" sz="3000" dirty="0" err="1">
                <a:solidFill>
                  <a:srgbClr val="002060"/>
                </a:solidFill>
              </a:rPr>
              <a:t>huấn</a:t>
            </a:r>
            <a:endParaRPr lang="en-US" sz="3000" dirty="0">
              <a:solidFill>
                <a:srgbClr val="002060"/>
              </a:solidFill>
            </a:endParaRPr>
          </a:p>
          <a:p>
            <a:pPr marL="0" indent="0">
              <a:lnSpc>
                <a:spcPct val="120000"/>
              </a:lnSpc>
              <a:spcBef>
                <a:spcPts val="600"/>
              </a:spcBef>
              <a:spcAft>
                <a:spcPts val="600"/>
              </a:spcAft>
            </a:pPr>
            <a:endParaRPr lang="en-US" sz="3000" dirty="0">
              <a:solidFill>
                <a:schemeClr val="accent3"/>
              </a:solidFill>
            </a:endParaRPr>
          </a:p>
          <a:p>
            <a:pPr marL="0" lvl="0" indent="0" algn="l" rtl="0">
              <a:lnSpc>
                <a:spcPct val="120000"/>
              </a:lnSpc>
              <a:spcBef>
                <a:spcPts val="600"/>
              </a:spcBef>
              <a:spcAft>
                <a:spcPts val="600"/>
              </a:spcAft>
              <a:buNone/>
            </a:pPr>
            <a:endParaRPr sz="3000" dirty="0">
              <a:solidFill>
                <a:schemeClr val="accent3"/>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40"/>
          <p:cNvSpPr txBox="1">
            <a:spLocks noGrp="1"/>
          </p:cNvSpPr>
          <p:nvPr>
            <p:ph type="title"/>
          </p:nvPr>
        </p:nvSpPr>
        <p:spPr>
          <a:xfrm>
            <a:off x="517128" y="322662"/>
            <a:ext cx="3438000" cy="585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Lập bảng kê</a:t>
            </a:r>
            <a:endParaRPr dirty="0"/>
          </a:p>
        </p:txBody>
      </p:sp>
      <p:sp>
        <p:nvSpPr>
          <p:cNvPr id="975" name="Google Shape;975;p40"/>
          <p:cNvSpPr txBox="1">
            <a:spLocks noGrp="1"/>
          </p:cNvSpPr>
          <p:nvPr>
            <p:ph type="subTitle" idx="1"/>
          </p:nvPr>
        </p:nvSpPr>
        <p:spPr>
          <a:xfrm>
            <a:off x="5694050" y="795607"/>
            <a:ext cx="2851707"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Triển khai lập bảng kê số nhà, số hộ, số người</a:t>
            </a:r>
            <a:endParaRPr dirty="0"/>
          </a:p>
        </p:txBody>
      </p:sp>
      <p:sp>
        <p:nvSpPr>
          <p:cNvPr id="977" name="Google Shape;977;p40"/>
          <p:cNvSpPr txBox="1">
            <a:spLocks noGrp="1"/>
          </p:cNvSpPr>
          <p:nvPr>
            <p:ph type="subTitle" idx="3"/>
          </p:nvPr>
        </p:nvSpPr>
        <p:spPr>
          <a:xfrm>
            <a:off x="5694050" y="2295761"/>
            <a:ext cx="3124517" cy="4391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Kiểm tra giám sát</a:t>
            </a:r>
            <a:endParaRPr dirty="0"/>
          </a:p>
        </p:txBody>
      </p:sp>
      <p:sp>
        <p:nvSpPr>
          <p:cNvPr id="979" name="Google Shape;979;p40"/>
          <p:cNvSpPr txBox="1">
            <a:spLocks noGrp="1"/>
          </p:cNvSpPr>
          <p:nvPr>
            <p:ph type="subTitle" idx="5"/>
          </p:nvPr>
        </p:nvSpPr>
        <p:spPr>
          <a:xfrm>
            <a:off x="5694050" y="3539072"/>
            <a:ext cx="2901600" cy="77368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Nghiệm thu và cập nhật vào hệ thống</a:t>
            </a:r>
            <a:endParaRPr dirty="0"/>
          </a:p>
        </p:txBody>
      </p:sp>
      <p:sp>
        <p:nvSpPr>
          <p:cNvPr id="982" name="Google Shape;982;p40"/>
          <p:cNvSpPr/>
          <p:nvPr/>
        </p:nvSpPr>
        <p:spPr>
          <a:xfrm>
            <a:off x="4881338" y="813281"/>
            <a:ext cx="707700" cy="707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4910824" y="2203008"/>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4919636" y="3549938"/>
            <a:ext cx="707700" cy="707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5050038" y="981968"/>
            <a:ext cx="370300" cy="370325"/>
          </a:xfrm>
          <a:custGeom>
            <a:avLst/>
            <a:gdLst/>
            <a:ahLst/>
            <a:cxnLst/>
            <a:rect l="l" t="t" r="r" b="b"/>
            <a:pathLst>
              <a:path w="14812" h="14813" extrusionOk="0">
                <a:moveTo>
                  <a:pt x="13073" y="870"/>
                </a:moveTo>
                <a:cubicBezTo>
                  <a:pt x="13561" y="870"/>
                  <a:pt x="13942" y="1263"/>
                  <a:pt x="13942" y="1739"/>
                </a:cubicBezTo>
                <a:lnTo>
                  <a:pt x="13942" y="3501"/>
                </a:lnTo>
                <a:lnTo>
                  <a:pt x="12204" y="3501"/>
                </a:lnTo>
                <a:lnTo>
                  <a:pt x="12204" y="1739"/>
                </a:lnTo>
                <a:cubicBezTo>
                  <a:pt x="12204" y="1263"/>
                  <a:pt x="12597" y="870"/>
                  <a:pt x="13073" y="870"/>
                </a:cubicBezTo>
                <a:close/>
                <a:moveTo>
                  <a:pt x="2608" y="7847"/>
                </a:moveTo>
                <a:lnTo>
                  <a:pt x="2608" y="9585"/>
                </a:lnTo>
                <a:lnTo>
                  <a:pt x="1738" y="9585"/>
                </a:lnTo>
                <a:lnTo>
                  <a:pt x="1738" y="7847"/>
                </a:lnTo>
                <a:close/>
                <a:moveTo>
                  <a:pt x="4334" y="4370"/>
                </a:moveTo>
                <a:lnTo>
                  <a:pt x="4334" y="9585"/>
                </a:lnTo>
                <a:lnTo>
                  <a:pt x="3465" y="9585"/>
                </a:lnTo>
                <a:lnTo>
                  <a:pt x="3465" y="4370"/>
                </a:lnTo>
                <a:close/>
                <a:moveTo>
                  <a:pt x="6072" y="6109"/>
                </a:moveTo>
                <a:lnTo>
                  <a:pt x="6072" y="9585"/>
                </a:lnTo>
                <a:lnTo>
                  <a:pt x="5203" y="9585"/>
                </a:lnTo>
                <a:lnTo>
                  <a:pt x="5203" y="6109"/>
                </a:lnTo>
                <a:close/>
                <a:moveTo>
                  <a:pt x="8739" y="12181"/>
                </a:moveTo>
                <a:lnTo>
                  <a:pt x="8739" y="13086"/>
                </a:lnTo>
                <a:cubicBezTo>
                  <a:pt x="8739" y="13395"/>
                  <a:pt x="8823" y="13693"/>
                  <a:pt x="8977" y="13955"/>
                </a:cubicBezTo>
                <a:lnTo>
                  <a:pt x="3465" y="13955"/>
                </a:lnTo>
                <a:cubicBezTo>
                  <a:pt x="2989" y="13955"/>
                  <a:pt x="2608" y="13562"/>
                  <a:pt x="2608" y="13086"/>
                </a:cubicBezTo>
                <a:lnTo>
                  <a:pt x="2608" y="12181"/>
                </a:lnTo>
                <a:close/>
                <a:moveTo>
                  <a:pt x="11573" y="870"/>
                </a:moveTo>
                <a:cubicBezTo>
                  <a:pt x="11430" y="1120"/>
                  <a:pt x="11347" y="1418"/>
                  <a:pt x="11347" y="1739"/>
                </a:cubicBezTo>
                <a:lnTo>
                  <a:pt x="11347" y="13086"/>
                </a:lnTo>
                <a:cubicBezTo>
                  <a:pt x="11347" y="13562"/>
                  <a:pt x="10954" y="13955"/>
                  <a:pt x="10478" y="13955"/>
                </a:cubicBezTo>
                <a:cubicBezTo>
                  <a:pt x="9989" y="13955"/>
                  <a:pt x="9608" y="13562"/>
                  <a:pt x="9608" y="13086"/>
                </a:cubicBezTo>
                <a:lnTo>
                  <a:pt x="9608" y="11312"/>
                </a:lnTo>
                <a:lnTo>
                  <a:pt x="4334" y="11312"/>
                </a:lnTo>
                <a:lnTo>
                  <a:pt x="4334" y="10454"/>
                </a:lnTo>
                <a:lnTo>
                  <a:pt x="7811" y="10454"/>
                </a:lnTo>
                <a:lnTo>
                  <a:pt x="7811" y="9585"/>
                </a:lnTo>
                <a:lnTo>
                  <a:pt x="6941" y="9585"/>
                </a:lnTo>
                <a:lnTo>
                  <a:pt x="6941" y="5239"/>
                </a:lnTo>
                <a:lnTo>
                  <a:pt x="5203" y="5239"/>
                </a:lnTo>
                <a:lnTo>
                  <a:pt x="5203" y="3501"/>
                </a:lnTo>
                <a:lnTo>
                  <a:pt x="4346" y="3501"/>
                </a:lnTo>
                <a:lnTo>
                  <a:pt x="4346" y="1739"/>
                </a:lnTo>
                <a:cubicBezTo>
                  <a:pt x="4346" y="1263"/>
                  <a:pt x="4727" y="870"/>
                  <a:pt x="5203" y="870"/>
                </a:cubicBezTo>
                <a:close/>
                <a:moveTo>
                  <a:pt x="5203" y="1"/>
                </a:moveTo>
                <a:cubicBezTo>
                  <a:pt x="4251" y="1"/>
                  <a:pt x="3465" y="775"/>
                  <a:pt x="3465" y="1739"/>
                </a:cubicBezTo>
                <a:lnTo>
                  <a:pt x="3465" y="3501"/>
                </a:lnTo>
                <a:lnTo>
                  <a:pt x="2608" y="3501"/>
                </a:lnTo>
                <a:lnTo>
                  <a:pt x="2608" y="6978"/>
                </a:lnTo>
                <a:lnTo>
                  <a:pt x="869" y="6978"/>
                </a:lnTo>
                <a:lnTo>
                  <a:pt x="869" y="9585"/>
                </a:lnTo>
                <a:lnTo>
                  <a:pt x="0" y="9585"/>
                </a:lnTo>
                <a:lnTo>
                  <a:pt x="0" y="10442"/>
                </a:lnTo>
                <a:lnTo>
                  <a:pt x="3477" y="10442"/>
                </a:lnTo>
                <a:lnTo>
                  <a:pt x="3477" y="11312"/>
                </a:lnTo>
                <a:lnTo>
                  <a:pt x="1738" y="11312"/>
                </a:lnTo>
                <a:lnTo>
                  <a:pt x="1738" y="13086"/>
                </a:lnTo>
                <a:cubicBezTo>
                  <a:pt x="1738" y="14038"/>
                  <a:pt x="2512" y="14812"/>
                  <a:pt x="3477" y="14812"/>
                </a:cubicBezTo>
                <a:lnTo>
                  <a:pt x="10478" y="14812"/>
                </a:lnTo>
                <a:cubicBezTo>
                  <a:pt x="11430" y="14812"/>
                  <a:pt x="12216" y="14038"/>
                  <a:pt x="12216" y="13086"/>
                </a:cubicBezTo>
                <a:lnTo>
                  <a:pt x="12216" y="4370"/>
                </a:lnTo>
                <a:lnTo>
                  <a:pt x="14812" y="4370"/>
                </a:lnTo>
                <a:lnTo>
                  <a:pt x="14812" y="1739"/>
                </a:lnTo>
                <a:cubicBezTo>
                  <a:pt x="14812" y="775"/>
                  <a:pt x="14038" y="1"/>
                  <a:pt x="13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5079374" y="2371558"/>
            <a:ext cx="370600" cy="370600"/>
          </a:xfrm>
          <a:custGeom>
            <a:avLst/>
            <a:gdLst/>
            <a:ahLst/>
            <a:cxnLst/>
            <a:rect l="l" t="t" r="r" b="b"/>
            <a:pathLst>
              <a:path w="14824" h="14824" extrusionOk="0">
                <a:moveTo>
                  <a:pt x="5670" y="871"/>
                </a:moveTo>
                <a:cubicBezTo>
                  <a:pt x="6380" y="871"/>
                  <a:pt x="6978" y="1447"/>
                  <a:pt x="6978" y="2179"/>
                </a:cubicBezTo>
                <a:lnTo>
                  <a:pt x="6978" y="3941"/>
                </a:lnTo>
                <a:cubicBezTo>
                  <a:pt x="6609" y="3667"/>
                  <a:pt x="6168" y="3512"/>
                  <a:pt x="5680" y="3512"/>
                </a:cubicBezTo>
                <a:lnTo>
                  <a:pt x="5680" y="4370"/>
                </a:lnTo>
                <a:cubicBezTo>
                  <a:pt x="6394" y="4370"/>
                  <a:pt x="6978" y="4965"/>
                  <a:pt x="6978" y="5679"/>
                </a:cubicBezTo>
                <a:lnTo>
                  <a:pt x="6978" y="6977"/>
                </a:lnTo>
                <a:lnTo>
                  <a:pt x="4346" y="6977"/>
                </a:lnTo>
                <a:lnTo>
                  <a:pt x="4346" y="7846"/>
                </a:lnTo>
                <a:lnTo>
                  <a:pt x="6978" y="7846"/>
                </a:lnTo>
                <a:lnTo>
                  <a:pt x="6978" y="9156"/>
                </a:lnTo>
                <a:cubicBezTo>
                  <a:pt x="6978" y="9870"/>
                  <a:pt x="6394" y="10454"/>
                  <a:pt x="5680" y="10454"/>
                </a:cubicBezTo>
                <a:lnTo>
                  <a:pt x="5680" y="11323"/>
                </a:lnTo>
                <a:cubicBezTo>
                  <a:pt x="6168" y="11323"/>
                  <a:pt x="6609" y="11156"/>
                  <a:pt x="6978" y="10882"/>
                </a:cubicBezTo>
                <a:lnTo>
                  <a:pt x="6978" y="12192"/>
                </a:lnTo>
                <a:cubicBezTo>
                  <a:pt x="6978" y="13157"/>
                  <a:pt x="6228" y="13954"/>
                  <a:pt x="5239" y="13954"/>
                </a:cubicBezTo>
                <a:cubicBezTo>
                  <a:pt x="4251" y="13954"/>
                  <a:pt x="3477" y="13192"/>
                  <a:pt x="3477" y="12180"/>
                </a:cubicBezTo>
                <a:cubicBezTo>
                  <a:pt x="3477" y="11716"/>
                  <a:pt x="3656" y="11287"/>
                  <a:pt x="3989" y="10954"/>
                </a:cubicBezTo>
                <a:lnTo>
                  <a:pt x="3370" y="10347"/>
                </a:lnTo>
                <a:cubicBezTo>
                  <a:pt x="3096" y="10621"/>
                  <a:pt x="2894" y="10942"/>
                  <a:pt x="2763" y="11299"/>
                </a:cubicBezTo>
                <a:cubicBezTo>
                  <a:pt x="1691" y="11156"/>
                  <a:pt x="870" y="10251"/>
                  <a:pt x="870" y="9144"/>
                </a:cubicBezTo>
                <a:cubicBezTo>
                  <a:pt x="870" y="8751"/>
                  <a:pt x="977" y="8370"/>
                  <a:pt x="1179" y="8037"/>
                </a:cubicBezTo>
                <a:cubicBezTo>
                  <a:pt x="1477" y="8204"/>
                  <a:pt x="1822" y="8287"/>
                  <a:pt x="2168" y="8287"/>
                </a:cubicBezTo>
                <a:lnTo>
                  <a:pt x="2168" y="7418"/>
                </a:lnTo>
                <a:cubicBezTo>
                  <a:pt x="1453" y="7418"/>
                  <a:pt x="870" y="6834"/>
                  <a:pt x="870" y="6108"/>
                </a:cubicBezTo>
                <a:cubicBezTo>
                  <a:pt x="870" y="5394"/>
                  <a:pt x="1453" y="4810"/>
                  <a:pt x="2168" y="4810"/>
                </a:cubicBezTo>
                <a:cubicBezTo>
                  <a:pt x="2525" y="4810"/>
                  <a:pt x="2846" y="4941"/>
                  <a:pt x="3096" y="5191"/>
                </a:cubicBezTo>
                <a:lnTo>
                  <a:pt x="3704" y="4572"/>
                </a:lnTo>
                <a:cubicBezTo>
                  <a:pt x="3430" y="4298"/>
                  <a:pt x="3084" y="4096"/>
                  <a:pt x="2703" y="4001"/>
                </a:cubicBezTo>
                <a:cubicBezTo>
                  <a:pt x="2501" y="3524"/>
                  <a:pt x="2608" y="2929"/>
                  <a:pt x="2989" y="2560"/>
                </a:cubicBezTo>
                <a:cubicBezTo>
                  <a:pt x="3239" y="2304"/>
                  <a:pt x="3579" y="2176"/>
                  <a:pt x="3919" y="2176"/>
                </a:cubicBezTo>
                <a:cubicBezTo>
                  <a:pt x="4260" y="2176"/>
                  <a:pt x="4602" y="2304"/>
                  <a:pt x="4858" y="2560"/>
                </a:cubicBezTo>
                <a:lnTo>
                  <a:pt x="5478" y="1941"/>
                </a:lnTo>
                <a:cubicBezTo>
                  <a:pt x="5228" y="1691"/>
                  <a:pt x="4930" y="1512"/>
                  <a:pt x="4597" y="1417"/>
                </a:cubicBezTo>
                <a:cubicBezTo>
                  <a:pt x="4787" y="1155"/>
                  <a:pt x="5061" y="976"/>
                  <a:pt x="5370" y="905"/>
                </a:cubicBezTo>
                <a:cubicBezTo>
                  <a:pt x="5472" y="882"/>
                  <a:pt x="5572" y="871"/>
                  <a:pt x="5670" y="871"/>
                </a:cubicBezTo>
                <a:close/>
                <a:moveTo>
                  <a:pt x="9132" y="867"/>
                </a:moveTo>
                <a:cubicBezTo>
                  <a:pt x="9233" y="867"/>
                  <a:pt x="9338" y="879"/>
                  <a:pt x="9442" y="905"/>
                </a:cubicBezTo>
                <a:cubicBezTo>
                  <a:pt x="9752" y="976"/>
                  <a:pt x="10014" y="1155"/>
                  <a:pt x="10204" y="1417"/>
                </a:cubicBezTo>
                <a:cubicBezTo>
                  <a:pt x="9883" y="1512"/>
                  <a:pt x="9585" y="1691"/>
                  <a:pt x="9347" y="1941"/>
                </a:cubicBezTo>
                <a:lnTo>
                  <a:pt x="9966" y="2548"/>
                </a:lnTo>
                <a:cubicBezTo>
                  <a:pt x="10216" y="2298"/>
                  <a:pt x="10547" y="2173"/>
                  <a:pt x="10879" y="2173"/>
                </a:cubicBezTo>
                <a:cubicBezTo>
                  <a:pt x="11210" y="2173"/>
                  <a:pt x="11544" y="2298"/>
                  <a:pt x="11800" y="2548"/>
                </a:cubicBezTo>
                <a:cubicBezTo>
                  <a:pt x="12181" y="2929"/>
                  <a:pt x="12288" y="3512"/>
                  <a:pt x="12086" y="4001"/>
                </a:cubicBezTo>
                <a:cubicBezTo>
                  <a:pt x="11705" y="4096"/>
                  <a:pt x="11359" y="4286"/>
                  <a:pt x="11085" y="4572"/>
                </a:cubicBezTo>
                <a:lnTo>
                  <a:pt x="11693" y="5191"/>
                </a:lnTo>
                <a:cubicBezTo>
                  <a:pt x="11943" y="4941"/>
                  <a:pt x="12264" y="4810"/>
                  <a:pt x="12621" y="4810"/>
                </a:cubicBezTo>
                <a:cubicBezTo>
                  <a:pt x="13371" y="4810"/>
                  <a:pt x="13943" y="5382"/>
                  <a:pt x="13943" y="6108"/>
                </a:cubicBezTo>
                <a:cubicBezTo>
                  <a:pt x="13943" y="6834"/>
                  <a:pt x="13360" y="7406"/>
                  <a:pt x="12621" y="7406"/>
                </a:cubicBezTo>
                <a:lnTo>
                  <a:pt x="12621" y="8275"/>
                </a:lnTo>
                <a:cubicBezTo>
                  <a:pt x="12979" y="8275"/>
                  <a:pt x="13324" y="8192"/>
                  <a:pt x="13645" y="8037"/>
                </a:cubicBezTo>
                <a:cubicBezTo>
                  <a:pt x="13836" y="8370"/>
                  <a:pt x="13943" y="8751"/>
                  <a:pt x="13943" y="9144"/>
                </a:cubicBezTo>
                <a:cubicBezTo>
                  <a:pt x="13955" y="10251"/>
                  <a:pt x="13109" y="11156"/>
                  <a:pt x="12026" y="11299"/>
                </a:cubicBezTo>
                <a:cubicBezTo>
                  <a:pt x="11907" y="10942"/>
                  <a:pt x="11693" y="10621"/>
                  <a:pt x="11419" y="10347"/>
                </a:cubicBezTo>
                <a:lnTo>
                  <a:pt x="10812" y="10954"/>
                </a:lnTo>
                <a:cubicBezTo>
                  <a:pt x="11133" y="11287"/>
                  <a:pt x="11312" y="11716"/>
                  <a:pt x="11312" y="12180"/>
                </a:cubicBezTo>
                <a:cubicBezTo>
                  <a:pt x="11312" y="13157"/>
                  <a:pt x="10562" y="13954"/>
                  <a:pt x="9585" y="13954"/>
                </a:cubicBezTo>
                <a:cubicBezTo>
                  <a:pt x="8597" y="13954"/>
                  <a:pt x="7847" y="13157"/>
                  <a:pt x="7847" y="12180"/>
                </a:cubicBezTo>
                <a:lnTo>
                  <a:pt x="7847" y="10882"/>
                </a:lnTo>
                <a:cubicBezTo>
                  <a:pt x="8204" y="11156"/>
                  <a:pt x="8657" y="11311"/>
                  <a:pt x="9145" y="11311"/>
                </a:cubicBezTo>
                <a:lnTo>
                  <a:pt x="9145" y="10454"/>
                </a:lnTo>
                <a:cubicBezTo>
                  <a:pt x="8430" y="10454"/>
                  <a:pt x="7847" y="9859"/>
                  <a:pt x="7847" y="9144"/>
                </a:cubicBezTo>
                <a:lnTo>
                  <a:pt x="7847" y="7846"/>
                </a:lnTo>
                <a:lnTo>
                  <a:pt x="10442" y="7846"/>
                </a:lnTo>
                <a:lnTo>
                  <a:pt x="10442" y="6977"/>
                </a:lnTo>
                <a:lnTo>
                  <a:pt x="7847" y="6977"/>
                </a:lnTo>
                <a:lnTo>
                  <a:pt x="7847" y="5679"/>
                </a:lnTo>
                <a:cubicBezTo>
                  <a:pt x="7847" y="4953"/>
                  <a:pt x="8430" y="4370"/>
                  <a:pt x="9145" y="4370"/>
                </a:cubicBezTo>
                <a:lnTo>
                  <a:pt x="9145" y="3501"/>
                </a:lnTo>
                <a:cubicBezTo>
                  <a:pt x="8657" y="3501"/>
                  <a:pt x="8204" y="3667"/>
                  <a:pt x="7847" y="3941"/>
                </a:cubicBezTo>
                <a:lnTo>
                  <a:pt x="7847" y="2167"/>
                </a:lnTo>
                <a:cubicBezTo>
                  <a:pt x="7847" y="1440"/>
                  <a:pt x="8436" y="867"/>
                  <a:pt x="9132" y="867"/>
                </a:cubicBezTo>
                <a:close/>
                <a:moveTo>
                  <a:pt x="5674" y="1"/>
                </a:moveTo>
                <a:cubicBezTo>
                  <a:pt x="5508" y="1"/>
                  <a:pt x="5338" y="20"/>
                  <a:pt x="5168" y="60"/>
                </a:cubicBezTo>
                <a:cubicBezTo>
                  <a:pt x="4489" y="226"/>
                  <a:pt x="3930" y="679"/>
                  <a:pt x="3632" y="1322"/>
                </a:cubicBezTo>
                <a:cubicBezTo>
                  <a:pt x="3156" y="1381"/>
                  <a:pt x="2715" y="1596"/>
                  <a:pt x="2370" y="1941"/>
                </a:cubicBezTo>
                <a:cubicBezTo>
                  <a:pt x="1834" y="2477"/>
                  <a:pt x="1632" y="3251"/>
                  <a:pt x="1787" y="3977"/>
                </a:cubicBezTo>
                <a:cubicBezTo>
                  <a:pt x="787" y="4144"/>
                  <a:pt x="1" y="5025"/>
                  <a:pt x="1" y="6108"/>
                </a:cubicBezTo>
                <a:cubicBezTo>
                  <a:pt x="1" y="6620"/>
                  <a:pt x="167" y="7096"/>
                  <a:pt x="489" y="7489"/>
                </a:cubicBezTo>
                <a:cubicBezTo>
                  <a:pt x="167" y="7977"/>
                  <a:pt x="1" y="8561"/>
                  <a:pt x="1" y="9144"/>
                </a:cubicBezTo>
                <a:cubicBezTo>
                  <a:pt x="1" y="10680"/>
                  <a:pt x="1132" y="11942"/>
                  <a:pt x="2608" y="12156"/>
                </a:cubicBezTo>
                <a:cubicBezTo>
                  <a:pt x="2608" y="12168"/>
                  <a:pt x="2608" y="12180"/>
                  <a:pt x="2608" y="12180"/>
                </a:cubicBezTo>
                <a:cubicBezTo>
                  <a:pt x="2608" y="13657"/>
                  <a:pt x="3763" y="14823"/>
                  <a:pt x="5239" y="14823"/>
                </a:cubicBezTo>
                <a:cubicBezTo>
                  <a:pt x="6144" y="14823"/>
                  <a:pt x="6942" y="14359"/>
                  <a:pt x="7406" y="13657"/>
                </a:cubicBezTo>
                <a:cubicBezTo>
                  <a:pt x="7871" y="14359"/>
                  <a:pt x="8668" y="14823"/>
                  <a:pt x="9573" y="14823"/>
                </a:cubicBezTo>
                <a:cubicBezTo>
                  <a:pt x="11026" y="14823"/>
                  <a:pt x="12181" y="13657"/>
                  <a:pt x="12181" y="12180"/>
                </a:cubicBezTo>
                <a:cubicBezTo>
                  <a:pt x="12181" y="12180"/>
                  <a:pt x="12181" y="12168"/>
                  <a:pt x="12181" y="12156"/>
                </a:cubicBezTo>
                <a:cubicBezTo>
                  <a:pt x="13669" y="11942"/>
                  <a:pt x="14812" y="10680"/>
                  <a:pt x="14812" y="9144"/>
                </a:cubicBezTo>
                <a:cubicBezTo>
                  <a:pt x="14812" y="8561"/>
                  <a:pt x="14645" y="7977"/>
                  <a:pt x="14324" y="7489"/>
                </a:cubicBezTo>
                <a:cubicBezTo>
                  <a:pt x="14645" y="7096"/>
                  <a:pt x="14812" y="6620"/>
                  <a:pt x="14812" y="6108"/>
                </a:cubicBezTo>
                <a:cubicBezTo>
                  <a:pt x="14824" y="5060"/>
                  <a:pt x="14074" y="4155"/>
                  <a:pt x="13002" y="3977"/>
                </a:cubicBezTo>
                <a:cubicBezTo>
                  <a:pt x="13157" y="3251"/>
                  <a:pt x="12955" y="2477"/>
                  <a:pt x="12419" y="1941"/>
                </a:cubicBezTo>
                <a:cubicBezTo>
                  <a:pt x="12074" y="1596"/>
                  <a:pt x="11633" y="1381"/>
                  <a:pt x="11157" y="1322"/>
                </a:cubicBezTo>
                <a:cubicBezTo>
                  <a:pt x="10859" y="667"/>
                  <a:pt x="10323" y="214"/>
                  <a:pt x="9645" y="60"/>
                </a:cubicBezTo>
                <a:cubicBezTo>
                  <a:pt x="9475" y="20"/>
                  <a:pt x="9305" y="1"/>
                  <a:pt x="9138" y="1"/>
                </a:cubicBezTo>
                <a:cubicBezTo>
                  <a:pt x="8453" y="1"/>
                  <a:pt x="7818" y="323"/>
                  <a:pt x="7406" y="869"/>
                </a:cubicBezTo>
                <a:cubicBezTo>
                  <a:pt x="6995" y="323"/>
                  <a:pt x="6359" y="1"/>
                  <a:pt x="56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5124498" y="3718488"/>
            <a:ext cx="297975" cy="370600"/>
          </a:xfrm>
          <a:custGeom>
            <a:avLst/>
            <a:gdLst/>
            <a:ahLst/>
            <a:cxnLst/>
            <a:rect l="l" t="t" r="r" b="b"/>
            <a:pathLst>
              <a:path w="11919" h="14824" extrusionOk="0">
                <a:moveTo>
                  <a:pt x="7514" y="1168"/>
                </a:moveTo>
                <a:lnTo>
                  <a:pt x="5406" y="3846"/>
                </a:lnTo>
                <a:lnTo>
                  <a:pt x="2025" y="4335"/>
                </a:lnTo>
                <a:lnTo>
                  <a:pt x="4132" y="1656"/>
                </a:lnTo>
                <a:lnTo>
                  <a:pt x="7514" y="1168"/>
                </a:lnTo>
                <a:close/>
                <a:moveTo>
                  <a:pt x="7323" y="2822"/>
                </a:moveTo>
                <a:lnTo>
                  <a:pt x="8169" y="4299"/>
                </a:lnTo>
                <a:lnTo>
                  <a:pt x="4406" y="6466"/>
                </a:lnTo>
                <a:lnTo>
                  <a:pt x="3561" y="4989"/>
                </a:lnTo>
                <a:lnTo>
                  <a:pt x="5871" y="4656"/>
                </a:lnTo>
                <a:lnTo>
                  <a:pt x="7323" y="2822"/>
                </a:lnTo>
                <a:close/>
                <a:moveTo>
                  <a:pt x="8216" y="5263"/>
                </a:moveTo>
                <a:cubicBezTo>
                  <a:pt x="9526" y="5442"/>
                  <a:pt x="10609" y="6490"/>
                  <a:pt x="10812" y="7787"/>
                </a:cubicBezTo>
                <a:cubicBezTo>
                  <a:pt x="11002" y="9061"/>
                  <a:pt x="10419" y="10288"/>
                  <a:pt x="9312" y="10919"/>
                </a:cubicBezTo>
                <a:cubicBezTo>
                  <a:pt x="9133" y="11014"/>
                  <a:pt x="8990" y="11157"/>
                  <a:pt x="8895" y="11312"/>
                </a:cubicBezTo>
                <a:lnTo>
                  <a:pt x="8240" y="11312"/>
                </a:lnTo>
                <a:lnTo>
                  <a:pt x="8240" y="10252"/>
                </a:lnTo>
                <a:lnTo>
                  <a:pt x="9550" y="9383"/>
                </a:lnTo>
                <a:lnTo>
                  <a:pt x="9550" y="7847"/>
                </a:lnTo>
                <a:lnTo>
                  <a:pt x="8681" y="7847"/>
                </a:lnTo>
                <a:lnTo>
                  <a:pt x="8681" y="8907"/>
                </a:lnTo>
                <a:lnTo>
                  <a:pt x="7811" y="9490"/>
                </a:lnTo>
                <a:lnTo>
                  <a:pt x="6942" y="8907"/>
                </a:lnTo>
                <a:lnTo>
                  <a:pt x="6942" y="7847"/>
                </a:lnTo>
                <a:lnTo>
                  <a:pt x="6073" y="7847"/>
                </a:lnTo>
                <a:lnTo>
                  <a:pt x="6073" y="9383"/>
                </a:lnTo>
                <a:lnTo>
                  <a:pt x="7371" y="10252"/>
                </a:lnTo>
                <a:lnTo>
                  <a:pt x="7371" y="11312"/>
                </a:lnTo>
                <a:lnTo>
                  <a:pt x="6728" y="11312"/>
                </a:lnTo>
                <a:cubicBezTo>
                  <a:pt x="6621" y="11157"/>
                  <a:pt x="6478" y="11014"/>
                  <a:pt x="6311" y="10919"/>
                </a:cubicBezTo>
                <a:cubicBezTo>
                  <a:pt x="5359" y="10383"/>
                  <a:pt x="4763" y="9371"/>
                  <a:pt x="4763" y="8276"/>
                </a:cubicBezTo>
                <a:cubicBezTo>
                  <a:pt x="4763" y="7883"/>
                  <a:pt x="4835" y="7502"/>
                  <a:pt x="4990" y="7133"/>
                </a:cubicBezTo>
                <a:lnTo>
                  <a:pt x="8216" y="5263"/>
                </a:lnTo>
                <a:close/>
                <a:moveTo>
                  <a:pt x="8681" y="12181"/>
                </a:moveTo>
                <a:lnTo>
                  <a:pt x="8681" y="13955"/>
                </a:lnTo>
                <a:lnTo>
                  <a:pt x="6942" y="13955"/>
                </a:lnTo>
                <a:lnTo>
                  <a:pt x="6942" y="12181"/>
                </a:lnTo>
                <a:close/>
                <a:moveTo>
                  <a:pt x="9538" y="1"/>
                </a:moveTo>
                <a:lnTo>
                  <a:pt x="3668" y="846"/>
                </a:lnTo>
                <a:lnTo>
                  <a:pt x="1" y="5501"/>
                </a:lnTo>
                <a:lnTo>
                  <a:pt x="1299" y="5323"/>
                </a:lnTo>
                <a:lnTo>
                  <a:pt x="1299" y="9145"/>
                </a:lnTo>
                <a:lnTo>
                  <a:pt x="2168" y="9145"/>
                </a:lnTo>
                <a:lnTo>
                  <a:pt x="2168" y="5192"/>
                </a:lnTo>
                <a:lnTo>
                  <a:pt x="2632" y="5120"/>
                </a:lnTo>
                <a:lnTo>
                  <a:pt x="3989" y="7466"/>
                </a:lnTo>
                <a:cubicBezTo>
                  <a:pt x="3930" y="7728"/>
                  <a:pt x="3906" y="8002"/>
                  <a:pt x="3906" y="8276"/>
                </a:cubicBezTo>
                <a:cubicBezTo>
                  <a:pt x="3906" y="9680"/>
                  <a:pt x="4668" y="10990"/>
                  <a:pt x="5883" y="11681"/>
                </a:cubicBezTo>
                <a:cubicBezTo>
                  <a:pt x="6002" y="11740"/>
                  <a:pt x="6073" y="11883"/>
                  <a:pt x="6073" y="12038"/>
                </a:cubicBezTo>
                <a:lnTo>
                  <a:pt x="6073" y="14824"/>
                </a:lnTo>
                <a:lnTo>
                  <a:pt x="9550" y="14824"/>
                </a:lnTo>
                <a:lnTo>
                  <a:pt x="9550" y="12038"/>
                </a:lnTo>
                <a:cubicBezTo>
                  <a:pt x="9550" y="11883"/>
                  <a:pt x="9621" y="11740"/>
                  <a:pt x="9740" y="11681"/>
                </a:cubicBezTo>
                <a:cubicBezTo>
                  <a:pt x="11169" y="10871"/>
                  <a:pt x="11919" y="9288"/>
                  <a:pt x="11669" y="7656"/>
                </a:cubicBezTo>
                <a:cubicBezTo>
                  <a:pt x="11467" y="6347"/>
                  <a:pt x="10562" y="5180"/>
                  <a:pt x="9276" y="4656"/>
                </a:cubicBezTo>
                <a:lnTo>
                  <a:pt x="9359" y="4608"/>
                </a:lnTo>
                <a:lnTo>
                  <a:pt x="7895" y="2084"/>
                </a:lnTo>
                <a:lnTo>
                  <a:pt x="9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0" name="Google Shape;990;p40"/>
          <p:cNvCxnSpPr/>
          <p:nvPr/>
        </p:nvCxnSpPr>
        <p:spPr>
          <a:xfrm>
            <a:off x="5694050" y="1869669"/>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991" name="Google Shape;991;p40"/>
          <p:cNvCxnSpPr/>
          <p:nvPr/>
        </p:nvCxnSpPr>
        <p:spPr>
          <a:xfrm>
            <a:off x="5694050" y="3161005"/>
            <a:ext cx="2901600" cy="0"/>
          </a:xfrm>
          <a:prstGeom prst="straightConnector1">
            <a:avLst/>
          </a:prstGeom>
          <a:noFill/>
          <a:ln w="19050" cap="flat" cmpd="sng">
            <a:solidFill>
              <a:schemeClr val="lt2"/>
            </a:solidFill>
            <a:prstDash val="solid"/>
            <a:round/>
            <a:headEnd type="none" w="med" len="med"/>
            <a:tailEnd type="none" w="med" len="med"/>
          </a:ln>
        </p:spPr>
      </p:cxnSp>
      <p:grpSp>
        <p:nvGrpSpPr>
          <p:cNvPr id="992" name="Google Shape;992;p40"/>
          <p:cNvGrpSpPr/>
          <p:nvPr/>
        </p:nvGrpSpPr>
        <p:grpSpPr>
          <a:xfrm>
            <a:off x="744943" y="981968"/>
            <a:ext cx="1628139" cy="1732090"/>
            <a:chOff x="2202650" y="2939175"/>
            <a:chExt cx="1146900" cy="1220125"/>
          </a:xfrm>
        </p:grpSpPr>
        <p:sp>
          <p:nvSpPr>
            <p:cNvPr id="993" name="Google Shape;993;p4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40"/>
          <p:cNvSpPr txBox="1"/>
          <p:nvPr/>
        </p:nvSpPr>
        <p:spPr>
          <a:xfrm rot="133649">
            <a:off x="895204" y="1465108"/>
            <a:ext cx="1327603" cy="71122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latin typeface="Delius"/>
                <a:ea typeface="Delius"/>
                <a:cs typeface="Delius"/>
                <a:sym typeface="Delius"/>
              </a:rPr>
              <a:t>Tháng 2 – 3/2024</a:t>
            </a:r>
            <a:endParaRPr sz="1800" dirty="0">
              <a:latin typeface="Delius"/>
              <a:ea typeface="Delius"/>
              <a:cs typeface="Delius"/>
              <a:sym typeface="Delius"/>
            </a:endParaRPr>
          </a:p>
        </p:txBody>
      </p:sp>
      <p:grpSp>
        <p:nvGrpSpPr>
          <p:cNvPr id="998" name="Google Shape;998;p40"/>
          <p:cNvGrpSpPr/>
          <p:nvPr/>
        </p:nvGrpSpPr>
        <p:grpSpPr>
          <a:xfrm rot="21401175">
            <a:off x="2235733" y="1403835"/>
            <a:ext cx="1784276" cy="1783851"/>
            <a:chOff x="5448300" y="1526500"/>
            <a:chExt cx="1154925" cy="1154650"/>
          </a:xfrm>
        </p:grpSpPr>
        <p:sp>
          <p:nvSpPr>
            <p:cNvPr id="999" name="Google Shape;999;p40"/>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2" name="Google Shape;1002;p40"/>
          <p:cNvSpPr txBox="1"/>
          <p:nvPr/>
        </p:nvSpPr>
        <p:spPr>
          <a:xfrm>
            <a:off x="2335990" y="1588550"/>
            <a:ext cx="1513335" cy="15460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latin typeface="Delius"/>
                <a:ea typeface="Delius"/>
                <a:cs typeface="Delius"/>
                <a:sym typeface="Delius"/>
              </a:rPr>
              <a:t>Chất lượng bảng kê quyết định chất lượng số liệu</a:t>
            </a:r>
            <a:endParaRPr sz="1800" dirty="0">
              <a:latin typeface="Delius"/>
              <a:ea typeface="Delius"/>
              <a:cs typeface="Delius"/>
              <a:sym typeface="Delius"/>
            </a:endParaRPr>
          </a:p>
        </p:txBody>
      </p:sp>
      <p:sp>
        <p:nvSpPr>
          <p:cNvPr id="3" name="TextBox 2"/>
          <p:cNvSpPr txBox="1"/>
          <p:nvPr/>
        </p:nvSpPr>
        <p:spPr>
          <a:xfrm>
            <a:off x="601640" y="3224039"/>
            <a:ext cx="3737886" cy="1477328"/>
          </a:xfrm>
          <a:prstGeom prst="rect">
            <a:avLst/>
          </a:prstGeom>
          <a:noFill/>
        </p:spPr>
        <p:txBody>
          <a:bodyPr wrap="square" rtlCol="0">
            <a:spAutoFit/>
          </a:bodyPr>
          <a:lstStyle/>
          <a:p>
            <a:pPr algn="just"/>
            <a:r>
              <a:rPr lang="en-US" sz="1800" dirty="0" smtClean="0">
                <a:solidFill>
                  <a:schemeClr val="accent4">
                    <a:lumMod val="75000"/>
                  </a:schemeClr>
                </a:solidFill>
              </a:rPr>
              <a:t>Yêu </a:t>
            </a:r>
            <a:r>
              <a:rPr lang="en-US" sz="1800" dirty="0" err="1" smtClean="0">
                <a:solidFill>
                  <a:schemeClr val="accent4">
                    <a:lumMod val="75000"/>
                  </a:schemeClr>
                </a:solidFill>
              </a:rPr>
              <a:t>cầu</a:t>
            </a:r>
            <a:r>
              <a:rPr lang="en-US" sz="1800" dirty="0" smtClean="0">
                <a:solidFill>
                  <a:schemeClr val="accent4">
                    <a:lumMod val="75000"/>
                  </a:schemeClr>
                </a:solidFill>
              </a:rPr>
              <a:t>: </a:t>
            </a:r>
            <a:r>
              <a:rPr lang="en-US" sz="1800" dirty="0" err="1" smtClean="0"/>
              <a:t>Tất</a:t>
            </a:r>
            <a:r>
              <a:rPr lang="en-US" sz="1800" dirty="0" smtClean="0"/>
              <a:t> </a:t>
            </a:r>
            <a:r>
              <a:rPr lang="en-US" sz="1800" dirty="0" err="1" smtClean="0"/>
              <a:t>cả</a:t>
            </a:r>
            <a:r>
              <a:rPr lang="en-US" sz="1800" dirty="0" smtClean="0"/>
              <a:t> </a:t>
            </a:r>
            <a:r>
              <a:rPr lang="en-US" sz="1800" dirty="0" err="1" smtClean="0"/>
              <a:t>các</a:t>
            </a:r>
            <a:r>
              <a:rPr lang="en-US" sz="1800" dirty="0" smtClean="0"/>
              <a:t> </a:t>
            </a:r>
            <a:r>
              <a:rPr lang="en-US" sz="1800" dirty="0" err="1" smtClean="0"/>
              <a:t>hộ</a:t>
            </a:r>
            <a:r>
              <a:rPr lang="en-US" sz="1800" dirty="0" smtClean="0"/>
              <a:t> </a:t>
            </a:r>
            <a:r>
              <a:rPr lang="en-US" sz="1800" dirty="0" err="1" smtClean="0"/>
              <a:t>đang</a:t>
            </a:r>
            <a:r>
              <a:rPr lang="en-US" sz="1800" dirty="0" smtClean="0"/>
              <a:t> </a:t>
            </a:r>
            <a:r>
              <a:rPr lang="en-US" sz="1800" dirty="0" err="1" smtClean="0"/>
              <a:t>cư</a:t>
            </a:r>
            <a:r>
              <a:rPr lang="en-US" sz="1800" dirty="0" smtClean="0"/>
              <a:t> </a:t>
            </a:r>
            <a:r>
              <a:rPr lang="en-US" sz="1800" dirty="0" err="1" smtClean="0"/>
              <a:t>trú</a:t>
            </a:r>
            <a:r>
              <a:rPr lang="en-US" sz="1800" dirty="0" smtClean="0"/>
              <a:t> </a:t>
            </a:r>
            <a:r>
              <a:rPr lang="en-US" sz="1800" dirty="0" err="1" smtClean="0"/>
              <a:t>trên</a:t>
            </a:r>
            <a:r>
              <a:rPr lang="en-US" sz="1800" dirty="0" smtClean="0"/>
              <a:t> </a:t>
            </a:r>
            <a:r>
              <a:rPr lang="en-US" sz="1800" dirty="0" err="1" smtClean="0"/>
              <a:t>địa</a:t>
            </a:r>
            <a:r>
              <a:rPr lang="en-US" sz="1800" dirty="0" smtClean="0"/>
              <a:t> </a:t>
            </a:r>
            <a:r>
              <a:rPr lang="en-US" sz="1800" dirty="0" err="1" smtClean="0"/>
              <a:t>bàn</a:t>
            </a:r>
            <a:r>
              <a:rPr lang="en-US" sz="1800" dirty="0" smtClean="0"/>
              <a:t> </a:t>
            </a:r>
            <a:r>
              <a:rPr lang="en-US" sz="1800" dirty="0" err="1" smtClean="0"/>
              <a:t>đều</a:t>
            </a:r>
            <a:r>
              <a:rPr lang="en-US" sz="1800" dirty="0" smtClean="0"/>
              <a:t> </a:t>
            </a:r>
            <a:r>
              <a:rPr lang="en-US" sz="1800" dirty="0" err="1" smtClean="0"/>
              <a:t>phải</a:t>
            </a:r>
            <a:r>
              <a:rPr lang="en-US" sz="1800" dirty="0" smtClean="0"/>
              <a:t> </a:t>
            </a:r>
            <a:r>
              <a:rPr lang="en-US" sz="1800" dirty="0" err="1" smtClean="0"/>
              <a:t>được</a:t>
            </a:r>
            <a:r>
              <a:rPr lang="en-US" sz="1800" dirty="0" smtClean="0"/>
              <a:t> </a:t>
            </a:r>
            <a:r>
              <a:rPr lang="en-US" sz="1800" dirty="0" err="1" smtClean="0"/>
              <a:t>lập</a:t>
            </a:r>
            <a:r>
              <a:rPr lang="en-US" sz="1800" dirty="0" smtClean="0"/>
              <a:t> </a:t>
            </a:r>
            <a:r>
              <a:rPr lang="en-US" sz="1800" dirty="0" err="1" smtClean="0"/>
              <a:t>danh</a:t>
            </a:r>
            <a:r>
              <a:rPr lang="en-US" sz="1800" dirty="0" smtClean="0"/>
              <a:t> </a:t>
            </a:r>
            <a:r>
              <a:rPr lang="en-US" sz="1800" dirty="0" err="1" smtClean="0"/>
              <a:t>sách</a:t>
            </a:r>
            <a:r>
              <a:rPr lang="en-US" sz="1800" dirty="0" smtClean="0"/>
              <a:t>, </a:t>
            </a:r>
            <a:r>
              <a:rPr lang="en-US" sz="1800" dirty="0" err="1" smtClean="0"/>
              <a:t>không</a:t>
            </a:r>
            <a:r>
              <a:rPr lang="en-US" sz="1800" dirty="0" smtClean="0"/>
              <a:t> </a:t>
            </a:r>
            <a:r>
              <a:rPr lang="en-US" sz="1800" dirty="0" err="1" smtClean="0"/>
              <a:t>phân</a:t>
            </a:r>
            <a:r>
              <a:rPr lang="en-US" sz="1800" dirty="0" smtClean="0"/>
              <a:t> </a:t>
            </a:r>
            <a:r>
              <a:rPr lang="en-US" sz="1800" dirty="0" err="1" smtClean="0"/>
              <a:t>biệt</a:t>
            </a:r>
            <a:r>
              <a:rPr lang="en-US" sz="1800" dirty="0" smtClean="0"/>
              <a:t> </a:t>
            </a:r>
            <a:r>
              <a:rPr lang="en-US" sz="1800" dirty="0" err="1" smtClean="0"/>
              <a:t>hộ</a:t>
            </a:r>
            <a:r>
              <a:rPr lang="en-US" sz="1800" dirty="0" smtClean="0"/>
              <a:t> đó có </a:t>
            </a:r>
            <a:r>
              <a:rPr lang="en-US" sz="1800" dirty="0" err="1" smtClean="0"/>
              <a:t>hộ</a:t>
            </a:r>
            <a:r>
              <a:rPr lang="en-US" sz="1800" dirty="0" smtClean="0"/>
              <a:t> </a:t>
            </a:r>
            <a:r>
              <a:rPr lang="en-US" sz="1800" dirty="0" err="1" smtClean="0"/>
              <a:t>khẩu</a:t>
            </a:r>
            <a:r>
              <a:rPr lang="en-US" sz="1800" dirty="0" smtClean="0"/>
              <a:t> hay </a:t>
            </a:r>
            <a:r>
              <a:rPr lang="en-US" sz="1800" dirty="0" err="1" smtClean="0"/>
              <a:t>không</a:t>
            </a:r>
            <a:r>
              <a:rPr lang="en-US" sz="1800" dirty="0" smtClean="0"/>
              <a:t> có </a:t>
            </a:r>
            <a:r>
              <a:rPr lang="en-US" sz="1800" dirty="0" err="1" smtClean="0"/>
              <a:t>hộ</a:t>
            </a:r>
            <a:r>
              <a:rPr lang="en-US" sz="1800" dirty="0" smtClean="0"/>
              <a:t> </a:t>
            </a:r>
            <a:r>
              <a:rPr lang="en-US" sz="1800" dirty="0" err="1" smtClean="0"/>
              <a:t>khẩu</a:t>
            </a:r>
            <a:r>
              <a:rPr lang="en-US" sz="1800" dirty="0" smtClean="0"/>
              <a:t>, </a:t>
            </a:r>
            <a:r>
              <a:rPr lang="en-US" sz="1800" dirty="0" err="1" smtClean="0"/>
              <a:t>cư</a:t>
            </a:r>
            <a:r>
              <a:rPr lang="en-US" sz="1800" dirty="0" smtClean="0"/>
              <a:t> </a:t>
            </a:r>
            <a:r>
              <a:rPr lang="en-US" sz="1800" dirty="0" err="1" smtClean="0"/>
              <a:t>trú</a:t>
            </a:r>
            <a:r>
              <a:rPr lang="en-US" sz="1800" dirty="0" smtClean="0"/>
              <a:t> hợp pháp hay </a:t>
            </a:r>
            <a:r>
              <a:rPr lang="en-US" sz="1800" dirty="0" err="1" smtClean="0"/>
              <a:t>bất</a:t>
            </a:r>
            <a:r>
              <a:rPr lang="en-US" sz="1800" dirty="0" smtClean="0"/>
              <a:t> hợp pháp</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6" name="Google Shape;976;p40"/>
          <p:cNvSpPr txBox="1">
            <a:spLocks/>
          </p:cNvSpPr>
          <p:nvPr/>
        </p:nvSpPr>
        <p:spPr>
          <a:xfrm>
            <a:off x="359764" y="886016"/>
            <a:ext cx="5231565" cy="351222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spcBef>
                <a:spcPts val="600"/>
              </a:spcBef>
              <a:spcAft>
                <a:spcPts val="600"/>
              </a:spcAft>
              <a:buFont typeface="Wingdings" panose="05000000000000000000" pitchFamily="2" charset="2"/>
              <a:buChar char="Ø"/>
            </a:pPr>
            <a:r>
              <a:rPr lang="en-US" sz="2400" dirty="0" smtClean="0"/>
              <a:t>In </a:t>
            </a:r>
            <a:r>
              <a:rPr lang="en-US" sz="2400" dirty="0" err="1" smtClean="0"/>
              <a:t>mẫu</a:t>
            </a:r>
            <a:r>
              <a:rPr lang="en-US" sz="2400" dirty="0" smtClean="0"/>
              <a:t> </a:t>
            </a:r>
            <a:r>
              <a:rPr lang="en-US" sz="2400" dirty="0" err="1" smtClean="0"/>
              <a:t>bảng</a:t>
            </a:r>
            <a:r>
              <a:rPr lang="en-US" sz="2400" dirty="0" smtClean="0"/>
              <a:t> </a:t>
            </a:r>
            <a:r>
              <a:rPr lang="en-US" sz="2400" dirty="0" err="1" smtClean="0"/>
              <a:t>kê</a:t>
            </a:r>
            <a:r>
              <a:rPr lang="en-US" sz="2400" dirty="0" smtClean="0"/>
              <a:t> </a:t>
            </a:r>
            <a:r>
              <a:rPr lang="en-US" sz="2400" dirty="0" err="1" smtClean="0"/>
              <a:t>phát</a:t>
            </a:r>
            <a:r>
              <a:rPr lang="en-US" sz="2400" dirty="0" smtClean="0"/>
              <a:t> </a:t>
            </a:r>
            <a:r>
              <a:rPr lang="en-US" sz="2400" dirty="0" err="1" smtClean="0"/>
              <a:t>cho</a:t>
            </a:r>
            <a:r>
              <a:rPr lang="en-US" sz="2400" dirty="0" smtClean="0"/>
              <a:t> người </a:t>
            </a:r>
            <a:r>
              <a:rPr lang="en-US" sz="2400" dirty="0" err="1" smtClean="0"/>
              <a:t>được</a:t>
            </a:r>
            <a:r>
              <a:rPr lang="en-US" sz="2400" dirty="0" smtClean="0"/>
              <a:t> </a:t>
            </a:r>
            <a:r>
              <a:rPr lang="en-US" sz="2400" dirty="0" err="1" smtClean="0"/>
              <a:t>phân</a:t>
            </a:r>
            <a:r>
              <a:rPr lang="en-US" sz="2400" dirty="0" smtClean="0"/>
              <a:t> công </a:t>
            </a:r>
            <a:r>
              <a:rPr lang="en-US" sz="2400" dirty="0" err="1" smtClean="0"/>
              <a:t>lập</a:t>
            </a:r>
            <a:r>
              <a:rPr lang="en-US" sz="2400" dirty="0" smtClean="0"/>
              <a:t> </a:t>
            </a:r>
            <a:r>
              <a:rPr lang="en-US" sz="2400" dirty="0" err="1" smtClean="0"/>
              <a:t>bảng</a:t>
            </a:r>
            <a:r>
              <a:rPr lang="en-US" sz="2400" dirty="0" smtClean="0"/>
              <a:t> </a:t>
            </a:r>
            <a:r>
              <a:rPr lang="en-US" sz="2400" dirty="0" err="1" smtClean="0"/>
              <a:t>kê</a:t>
            </a:r>
            <a:r>
              <a:rPr lang="en-US" sz="2400" dirty="0" smtClean="0"/>
              <a:t>;</a:t>
            </a:r>
          </a:p>
          <a:p>
            <a:pPr marL="342900" indent="-342900" algn="just">
              <a:spcBef>
                <a:spcPts val="600"/>
              </a:spcBef>
              <a:spcAft>
                <a:spcPts val="600"/>
              </a:spcAft>
              <a:buFont typeface="Wingdings" panose="05000000000000000000" pitchFamily="2" charset="2"/>
              <a:buChar char="Ø"/>
            </a:pPr>
            <a:r>
              <a:rPr lang="vi-VN" sz="2400" dirty="0" smtClean="0"/>
              <a:t>Yêu cầu người lập bảng kê đến từng hộ để thu thập thông tin số nhà, số hộ, số người và ghi chép vào bảng kê theo hướng dẫn</a:t>
            </a:r>
            <a:r>
              <a:rPr lang="en-US" sz="2400" dirty="0" smtClean="0"/>
              <a:t>;</a:t>
            </a:r>
            <a:endParaRPr lang="en-US" sz="2000" dirty="0" smtClean="0"/>
          </a:p>
          <a:p>
            <a:pPr marL="342900" indent="-342900" algn="just">
              <a:spcBef>
                <a:spcPts val="600"/>
              </a:spcBef>
              <a:spcAft>
                <a:spcPts val="600"/>
              </a:spcAft>
              <a:buFont typeface="Wingdings" panose="05000000000000000000" pitchFamily="2" charset="2"/>
              <a:buChar char="Ø"/>
            </a:pPr>
            <a:r>
              <a:rPr lang="en-US" sz="2400" dirty="0" smtClean="0"/>
              <a:t>Lưu ý </a:t>
            </a:r>
            <a:r>
              <a:rPr lang="en-US" sz="2400" dirty="0" err="1" smtClean="0"/>
              <a:t>lập</a:t>
            </a:r>
            <a:r>
              <a:rPr lang="en-US" sz="2400" dirty="0" smtClean="0"/>
              <a:t> </a:t>
            </a:r>
            <a:r>
              <a:rPr lang="en-US" sz="2400" dirty="0" err="1" smtClean="0"/>
              <a:t>danh</a:t>
            </a:r>
            <a:r>
              <a:rPr lang="en-US" sz="2400" dirty="0" smtClean="0"/>
              <a:t> </a:t>
            </a:r>
            <a:r>
              <a:rPr lang="en-US" sz="2400" dirty="0" err="1" smtClean="0"/>
              <a:t>sách</a:t>
            </a:r>
            <a:r>
              <a:rPr lang="en-US" sz="2400" dirty="0" smtClean="0"/>
              <a:t> </a:t>
            </a:r>
            <a:r>
              <a:rPr lang="en-US" sz="2400" dirty="0" err="1" smtClean="0"/>
              <a:t>gồm</a:t>
            </a:r>
            <a:r>
              <a:rPr lang="en-US" sz="2400" dirty="0" smtClean="0"/>
              <a:t> </a:t>
            </a:r>
            <a:r>
              <a:rPr lang="en-US" sz="2400" dirty="0" err="1" smtClean="0"/>
              <a:t>cả</a:t>
            </a:r>
            <a:r>
              <a:rPr lang="en-US" sz="2400" dirty="0" smtClean="0"/>
              <a:t> những </a:t>
            </a:r>
            <a:r>
              <a:rPr lang="en-US" sz="2400" dirty="0" err="1" smtClean="0"/>
              <a:t>hộ</a:t>
            </a:r>
            <a:r>
              <a:rPr lang="en-US" sz="2400" dirty="0" smtClean="0"/>
              <a:t> người </a:t>
            </a:r>
            <a:r>
              <a:rPr lang="en-US" sz="2400" dirty="0" err="1" smtClean="0"/>
              <a:t>nước</a:t>
            </a:r>
            <a:r>
              <a:rPr lang="en-US" sz="2400" dirty="0" smtClean="0"/>
              <a:t> </a:t>
            </a:r>
            <a:r>
              <a:rPr lang="en-US" sz="2400" dirty="0" err="1" smtClean="0"/>
              <a:t>ngoài</a:t>
            </a:r>
            <a:r>
              <a:rPr lang="en-US" sz="2400" dirty="0" smtClean="0"/>
              <a:t> (</a:t>
            </a:r>
            <a:r>
              <a:rPr lang="en-US" sz="2400" dirty="0" err="1" smtClean="0"/>
              <a:t>ghi</a:t>
            </a:r>
            <a:r>
              <a:rPr lang="en-US" sz="2400" dirty="0" smtClean="0"/>
              <a:t> </a:t>
            </a:r>
            <a:r>
              <a:rPr lang="en-US" sz="2400" dirty="0" err="1" smtClean="0"/>
              <a:t>chú</a:t>
            </a:r>
            <a:r>
              <a:rPr lang="en-US" sz="2400" dirty="0" smtClean="0"/>
              <a:t> </a:t>
            </a:r>
            <a:r>
              <a:rPr lang="en-US" sz="2400" dirty="0" err="1" smtClean="0"/>
              <a:t>ngôn</a:t>
            </a:r>
            <a:r>
              <a:rPr lang="en-US" sz="2400" dirty="0" smtClean="0"/>
              <a:t> </a:t>
            </a:r>
            <a:r>
              <a:rPr lang="en-US" sz="2400" dirty="0" err="1" smtClean="0"/>
              <a:t>ngữ</a:t>
            </a:r>
            <a:r>
              <a:rPr lang="en-US" sz="2400" dirty="0" smtClean="0"/>
              <a:t> </a:t>
            </a:r>
            <a:r>
              <a:rPr lang="en-US" sz="2400" dirty="0" err="1" smtClean="0"/>
              <a:t>sử</a:t>
            </a:r>
            <a:r>
              <a:rPr lang="en-US" sz="2400" dirty="0" smtClean="0"/>
              <a:t> </a:t>
            </a:r>
            <a:r>
              <a:rPr lang="en-US" sz="2400" dirty="0" err="1" smtClean="0"/>
              <a:t>dụng</a:t>
            </a:r>
            <a:r>
              <a:rPr lang="en-US" sz="2400" dirty="0" smtClean="0"/>
              <a:t>).</a:t>
            </a:r>
            <a:endParaRPr lang="vi-VN" sz="2400" dirty="0"/>
          </a:p>
        </p:txBody>
      </p:sp>
      <p:sp>
        <p:nvSpPr>
          <p:cNvPr id="1068" name="Google Shape;1068;p44"/>
          <p:cNvSpPr txBox="1">
            <a:spLocks noGrp="1"/>
          </p:cNvSpPr>
          <p:nvPr>
            <p:ph type="title"/>
          </p:nvPr>
        </p:nvSpPr>
        <p:spPr>
          <a:xfrm>
            <a:off x="623890" y="204532"/>
            <a:ext cx="5464677" cy="10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smtClean="0">
                <a:latin typeface="+mj-lt"/>
              </a:rPr>
              <a:t>Lưu ý khi lập bảng kê</a:t>
            </a:r>
            <a:br>
              <a:rPr lang="en" sz="4000" dirty="0" smtClean="0">
                <a:latin typeface="+mj-lt"/>
              </a:rPr>
            </a:br>
            <a:endParaRPr sz="4000" dirty="0">
              <a:latin typeface="+mj-lt"/>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658786" y="907510"/>
            <a:ext cx="2963049" cy="3848553"/>
          </a:xfrm>
          <a:prstGeom prst="rect">
            <a:avLst/>
          </a:prstGeom>
          <a:solidFill>
            <a:schemeClr val="bg1"/>
          </a:solid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rot="407507">
            <a:off x="6401720" y="-410072"/>
            <a:ext cx="1550550" cy="1675404"/>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rot="169328">
            <a:off x="6481485" y="24118"/>
            <a:ext cx="1360366" cy="1148543"/>
          </a:xfrm>
          <a:prstGeom prst="rect">
            <a:avLst/>
          </a:prstGeom>
          <a:solidFill>
            <a:schemeClr val="bg1"/>
          </a:solidFill>
          <a:ln>
            <a:noFill/>
          </a:ln>
        </p:spPr>
      </p:pic>
      <p:sp>
        <p:nvSpPr>
          <p:cNvPr id="18" name="Google Shape;1068;p44"/>
          <p:cNvSpPr txBox="1">
            <a:spLocks noGrp="1"/>
          </p:cNvSpPr>
          <p:nvPr>
            <p:ph type="title"/>
          </p:nvPr>
        </p:nvSpPr>
        <p:spPr>
          <a:xfrm>
            <a:off x="623890" y="204532"/>
            <a:ext cx="5464677" cy="10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smtClean="0">
                <a:latin typeface="+mj-lt"/>
              </a:rPr>
              <a:t>Lưu ý khi lập bảng kê</a:t>
            </a:r>
            <a:br>
              <a:rPr lang="en" sz="4000" dirty="0" smtClean="0">
                <a:latin typeface="+mj-lt"/>
              </a:rPr>
            </a:br>
            <a:endParaRPr sz="4000" dirty="0">
              <a:latin typeface="+mj-lt"/>
            </a:endParaRPr>
          </a:p>
        </p:txBody>
      </p:sp>
      <p:sp>
        <p:nvSpPr>
          <p:cNvPr id="19" name="TextBox 18"/>
          <p:cNvSpPr txBox="1"/>
          <p:nvPr/>
        </p:nvSpPr>
        <p:spPr>
          <a:xfrm>
            <a:off x="667292" y="1801485"/>
            <a:ext cx="7931404" cy="3016210"/>
          </a:xfrm>
          <a:prstGeom prst="rect">
            <a:avLst/>
          </a:prstGeom>
          <a:noFill/>
        </p:spPr>
        <p:txBody>
          <a:bodyPr wrap="square" rtlCol="0">
            <a:spAutoFit/>
          </a:bodyPr>
          <a:lstStyle/>
          <a:p>
            <a:pPr marL="342900" indent="-342900" algn="just">
              <a:spcBef>
                <a:spcPts val="600"/>
              </a:spcBef>
              <a:spcAft>
                <a:spcPts val="600"/>
              </a:spcAft>
              <a:buFont typeface="Wingdings" panose="05000000000000000000" pitchFamily="2" charset="2"/>
              <a:buChar char="v"/>
            </a:pPr>
            <a:r>
              <a:rPr lang="en-US" sz="2400" dirty="0" err="1" smtClean="0"/>
              <a:t>Trong</a:t>
            </a:r>
            <a:r>
              <a:rPr lang="en-US" sz="2400" dirty="0" smtClean="0"/>
              <a:t> </a:t>
            </a:r>
            <a:r>
              <a:rPr lang="en-US" sz="2400" dirty="0" err="1" smtClean="0"/>
              <a:t>thời</a:t>
            </a:r>
            <a:r>
              <a:rPr lang="en-US" sz="2400" dirty="0" smtClean="0"/>
              <a:t> </a:t>
            </a:r>
            <a:r>
              <a:rPr lang="en-US" sz="2400" dirty="0" err="1" smtClean="0"/>
              <a:t>gian</a:t>
            </a:r>
            <a:r>
              <a:rPr lang="en-US" sz="2400" dirty="0" smtClean="0"/>
              <a:t> </a:t>
            </a:r>
            <a:r>
              <a:rPr lang="en-US" sz="2400" dirty="0" err="1" smtClean="0"/>
              <a:t>lập</a:t>
            </a:r>
            <a:r>
              <a:rPr lang="en-US" sz="2400" dirty="0" smtClean="0"/>
              <a:t> </a:t>
            </a:r>
            <a:r>
              <a:rPr lang="en-US" sz="2400" dirty="0" err="1" smtClean="0"/>
              <a:t>bảng</a:t>
            </a:r>
            <a:r>
              <a:rPr lang="en-US" sz="2400" dirty="0" smtClean="0"/>
              <a:t> </a:t>
            </a:r>
            <a:r>
              <a:rPr lang="en-US" sz="2400" dirty="0" err="1" smtClean="0"/>
              <a:t>kê</a:t>
            </a:r>
            <a:r>
              <a:rPr lang="en-US" sz="2400" dirty="0" smtClean="0"/>
              <a:t>, </a:t>
            </a:r>
            <a:r>
              <a:rPr lang="en-US" sz="2400" dirty="0" err="1" smtClean="0"/>
              <a:t>cần</a:t>
            </a:r>
            <a:r>
              <a:rPr lang="en-US" sz="2400" dirty="0" smtClean="0"/>
              <a:t> </a:t>
            </a:r>
            <a:r>
              <a:rPr lang="en-US" sz="2400" dirty="0" err="1" smtClean="0"/>
              <a:t>bố</a:t>
            </a:r>
            <a:r>
              <a:rPr lang="en-US" sz="2400" dirty="0" smtClean="0"/>
              <a:t> </a:t>
            </a:r>
            <a:r>
              <a:rPr lang="en-US" sz="2400" dirty="0" err="1" smtClean="0"/>
              <a:t>trí</a:t>
            </a:r>
            <a:r>
              <a:rPr lang="en-US" sz="2400" dirty="0" smtClean="0"/>
              <a:t> </a:t>
            </a:r>
            <a:r>
              <a:rPr lang="en-US" sz="2400" dirty="0" err="1" smtClean="0"/>
              <a:t>lực</a:t>
            </a:r>
            <a:r>
              <a:rPr lang="en-US" sz="2400" dirty="0" smtClean="0"/>
              <a:t> </a:t>
            </a:r>
            <a:r>
              <a:rPr lang="en-US" sz="2400" dirty="0" err="1" smtClean="0"/>
              <a:t>lượng</a:t>
            </a:r>
            <a:r>
              <a:rPr lang="en-US" sz="2400" dirty="0" smtClean="0"/>
              <a:t> </a:t>
            </a:r>
            <a:r>
              <a:rPr lang="en-US" sz="2400" dirty="0" err="1" smtClean="0"/>
              <a:t>để</a:t>
            </a:r>
            <a:r>
              <a:rPr lang="en-US" sz="2400" dirty="0" smtClean="0"/>
              <a:t> </a:t>
            </a:r>
            <a:r>
              <a:rPr lang="en-US" sz="2400" dirty="0" err="1" smtClean="0"/>
              <a:t>kiểm</a:t>
            </a:r>
            <a:r>
              <a:rPr lang="en-US" sz="2400" dirty="0" smtClean="0"/>
              <a:t> tra </a:t>
            </a:r>
            <a:r>
              <a:rPr lang="en-US" sz="2400" dirty="0" err="1" smtClean="0"/>
              <a:t>giám</a:t>
            </a:r>
            <a:r>
              <a:rPr lang="en-US" sz="2400" dirty="0" smtClean="0"/>
              <a:t> </a:t>
            </a:r>
            <a:r>
              <a:rPr lang="en-US" sz="2400" dirty="0" err="1" smtClean="0"/>
              <a:t>sát</a:t>
            </a:r>
            <a:r>
              <a:rPr lang="en-US" sz="2400" dirty="0" smtClean="0"/>
              <a:t> </a:t>
            </a:r>
            <a:r>
              <a:rPr lang="en-US" sz="2400" dirty="0" err="1" smtClean="0"/>
              <a:t>chặt</a:t>
            </a:r>
            <a:r>
              <a:rPr lang="en-US" sz="2400" dirty="0" smtClean="0"/>
              <a:t> </a:t>
            </a:r>
            <a:r>
              <a:rPr lang="en-US" sz="2400" dirty="0" err="1" smtClean="0"/>
              <a:t>chẽ</a:t>
            </a:r>
            <a:endParaRPr lang="en-US" sz="2400" dirty="0" smtClean="0"/>
          </a:p>
          <a:p>
            <a:pPr marL="640080" lvl="1" indent="-342900" algn="just">
              <a:spcBef>
                <a:spcPts val="600"/>
              </a:spcBef>
              <a:spcAft>
                <a:spcPts val="600"/>
              </a:spcAft>
              <a:buFont typeface="Wingdings" panose="05000000000000000000" pitchFamily="2" charset="2"/>
              <a:buChar char="Ø"/>
            </a:pPr>
            <a:r>
              <a:rPr lang="en-US" sz="2000" dirty="0" err="1" smtClean="0"/>
              <a:t>Đảm</a:t>
            </a:r>
            <a:r>
              <a:rPr lang="en-US" sz="2000" dirty="0" smtClean="0"/>
              <a:t> </a:t>
            </a:r>
            <a:r>
              <a:rPr lang="en-US" sz="2000" dirty="0" err="1" smtClean="0"/>
              <a:t>bảo</a:t>
            </a:r>
            <a:r>
              <a:rPr lang="en-US" sz="2000" dirty="0" smtClean="0"/>
              <a:t> </a:t>
            </a:r>
            <a:r>
              <a:rPr lang="en-US" sz="2000" dirty="0" err="1" smtClean="0"/>
              <a:t>việc</a:t>
            </a:r>
            <a:r>
              <a:rPr lang="en-US" sz="2000" dirty="0" smtClean="0"/>
              <a:t> </a:t>
            </a:r>
            <a:r>
              <a:rPr lang="en-US" sz="2000" dirty="0" err="1" smtClean="0"/>
              <a:t>lập</a:t>
            </a:r>
            <a:r>
              <a:rPr lang="en-US" sz="2000" dirty="0" smtClean="0"/>
              <a:t> </a:t>
            </a:r>
            <a:r>
              <a:rPr lang="en-US" sz="2000" dirty="0" err="1" smtClean="0"/>
              <a:t>bảng</a:t>
            </a:r>
            <a:r>
              <a:rPr lang="en-US" sz="2000" dirty="0" smtClean="0"/>
              <a:t> </a:t>
            </a:r>
            <a:r>
              <a:rPr lang="en-US" sz="2000" dirty="0" err="1" smtClean="0"/>
              <a:t>kê</a:t>
            </a:r>
            <a:r>
              <a:rPr lang="en-US" sz="2000" dirty="0" smtClean="0"/>
              <a:t> </a:t>
            </a:r>
            <a:r>
              <a:rPr lang="en-US" sz="2000" dirty="0" err="1" smtClean="0"/>
              <a:t>được</a:t>
            </a:r>
            <a:r>
              <a:rPr lang="en-US" sz="2000" dirty="0" smtClean="0"/>
              <a:t> </a:t>
            </a:r>
            <a:r>
              <a:rPr lang="en-US" sz="2000" dirty="0" err="1" smtClean="0"/>
              <a:t>thực</a:t>
            </a:r>
            <a:r>
              <a:rPr lang="en-US" sz="2000" dirty="0" smtClean="0"/>
              <a:t> </a:t>
            </a:r>
            <a:r>
              <a:rPr lang="en-US" sz="2000" dirty="0" err="1" smtClean="0"/>
              <a:t>hiện</a:t>
            </a:r>
            <a:r>
              <a:rPr lang="en-US" sz="2000" dirty="0" smtClean="0"/>
              <a:t> </a:t>
            </a:r>
            <a:r>
              <a:rPr lang="en-US" sz="2000" dirty="0" err="1" smtClean="0"/>
              <a:t>đúng</a:t>
            </a:r>
            <a:r>
              <a:rPr lang="en-US" sz="2000" dirty="0" smtClean="0"/>
              <a:t> </a:t>
            </a:r>
            <a:r>
              <a:rPr lang="en-US" sz="2000" dirty="0" err="1" smtClean="0"/>
              <a:t>quy</a:t>
            </a:r>
            <a:r>
              <a:rPr lang="en-US" sz="2000" dirty="0" smtClean="0"/>
              <a:t> </a:t>
            </a:r>
            <a:r>
              <a:rPr lang="en-US" sz="2000" dirty="0" err="1" smtClean="0"/>
              <a:t>định</a:t>
            </a:r>
            <a:r>
              <a:rPr lang="en-US" sz="2000" dirty="0" smtClean="0"/>
              <a:t> </a:t>
            </a:r>
          </a:p>
          <a:p>
            <a:pPr marL="640080" lvl="1" indent="-342900" algn="just">
              <a:spcBef>
                <a:spcPts val="600"/>
              </a:spcBef>
              <a:spcAft>
                <a:spcPts val="600"/>
              </a:spcAft>
              <a:buFont typeface="Wingdings" panose="05000000000000000000" pitchFamily="2" charset="2"/>
              <a:buChar char="Ø"/>
            </a:pPr>
            <a:r>
              <a:rPr lang="en-US" sz="2000" dirty="0" err="1" smtClean="0"/>
              <a:t>Kịp</a:t>
            </a:r>
            <a:r>
              <a:rPr lang="en-US" sz="2000" dirty="0" smtClean="0"/>
              <a:t> </a:t>
            </a:r>
            <a:r>
              <a:rPr lang="en-US" sz="2000" dirty="0" err="1" smtClean="0"/>
              <a:t>thời</a:t>
            </a:r>
            <a:r>
              <a:rPr lang="en-US" sz="2000" dirty="0" smtClean="0"/>
              <a:t> </a:t>
            </a:r>
            <a:r>
              <a:rPr lang="en-US" sz="2000" dirty="0" err="1" smtClean="0"/>
              <a:t>khắc</a:t>
            </a:r>
            <a:r>
              <a:rPr lang="en-US" sz="2000" dirty="0" smtClean="0"/>
              <a:t> </a:t>
            </a:r>
            <a:r>
              <a:rPr lang="en-US" sz="2000" dirty="0" err="1" smtClean="0"/>
              <a:t>phục</a:t>
            </a:r>
            <a:r>
              <a:rPr lang="en-US" sz="2000" dirty="0" smtClean="0"/>
              <a:t> </a:t>
            </a:r>
            <a:r>
              <a:rPr lang="en-US" sz="2000" dirty="0" err="1" smtClean="0"/>
              <a:t>sai</a:t>
            </a:r>
            <a:r>
              <a:rPr lang="en-US" sz="2000" dirty="0" smtClean="0"/>
              <a:t> </a:t>
            </a:r>
            <a:r>
              <a:rPr lang="en-US" sz="2000" dirty="0" err="1" smtClean="0"/>
              <a:t>sót</a:t>
            </a:r>
            <a:r>
              <a:rPr lang="en-US" sz="2000" dirty="0" smtClean="0"/>
              <a:t> và </a:t>
            </a:r>
            <a:r>
              <a:rPr lang="en-US" sz="2000" dirty="0" err="1" smtClean="0"/>
              <a:t>chấn</a:t>
            </a:r>
            <a:r>
              <a:rPr lang="en-US" sz="2000" dirty="0" smtClean="0"/>
              <a:t> </a:t>
            </a:r>
            <a:r>
              <a:rPr lang="en-US" sz="2000" dirty="0" err="1" smtClean="0"/>
              <a:t>chỉnh</a:t>
            </a:r>
            <a:r>
              <a:rPr lang="en-US" sz="2000" dirty="0" smtClean="0"/>
              <a:t> vi </a:t>
            </a:r>
            <a:r>
              <a:rPr lang="en-US" sz="2000" dirty="0" err="1" smtClean="0"/>
              <a:t>phạm</a:t>
            </a:r>
            <a:endParaRPr lang="en-US" sz="2000" dirty="0"/>
          </a:p>
          <a:p>
            <a:pPr marL="342900" indent="-342900" algn="just">
              <a:spcBef>
                <a:spcPts val="600"/>
              </a:spcBef>
              <a:spcAft>
                <a:spcPts val="600"/>
              </a:spcAft>
              <a:buFont typeface="Wingdings" panose="05000000000000000000" pitchFamily="2" charset="2"/>
              <a:buChar char="v"/>
            </a:pPr>
            <a:r>
              <a:rPr lang="en-US" sz="2400" dirty="0" err="1" smtClean="0"/>
              <a:t>Sau</a:t>
            </a:r>
            <a:r>
              <a:rPr lang="en-US" sz="2400" dirty="0" smtClean="0"/>
              <a:t> </a:t>
            </a:r>
            <a:r>
              <a:rPr lang="en-US" sz="2400" dirty="0" err="1"/>
              <a:t>thời</a:t>
            </a:r>
            <a:r>
              <a:rPr lang="en-US" sz="2400" dirty="0"/>
              <a:t> </a:t>
            </a:r>
            <a:r>
              <a:rPr lang="en-US" sz="2400" dirty="0" err="1"/>
              <a:t>gian</a:t>
            </a:r>
            <a:r>
              <a:rPr lang="en-US" sz="2400" dirty="0"/>
              <a:t> </a:t>
            </a:r>
            <a:r>
              <a:rPr lang="en-US" sz="2400" dirty="0" err="1"/>
              <a:t>lập</a:t>
            </a:r>
            <a:r>
              <a:rPr lang="en-US" sz="2400" dirty="0"/>
              <a:t> </a:t>
            </a:r>
            <a:r>
              <a:rPr lang="en-US" sz="2400" dirty="0" err="1"/>
              <a:t>bảng</a:t>
            </a:r>
            <a:r>
              <a:rPr lang="en-US" sz="2400" dirty="0"/>
              <a:t> </a:t>
            </a:r>
            <a:r>
              <a:rPr lang="en-US" sz="2400" dirty="0" err="1" smtClean="0"/>
              <a:t>kê</a:t>
            </a:r>
            <a:r>
              <a:rPr lang="en-US" sz="2000" dirty="0" smtClean="0"/>
              <a:t>, </a:t>
            </a:r>
            <a:r>
              <a:rPr lang="en-US" sz="2400" dirty="0" err="1"/>
              <a:t>tiếp</a:t>
            </a:r>
            <a:r>
              <a:rPr lang="en-US" sz="2400" dirty="0"/>
              <a:t> </a:t>
            </a:r>
            <a:r>
              <a:rPr lang="en-US" sz="2400" dirty="0" err="1"/>
              <a:t>tục</a:t>
            </a:r>
            <a:r>
              <a:rPr lang="en-US" sz="2400" dirty="0"/>
              <a:t> </a:t>
            </a:r>
            <a:r>
              <a:rPr lang="en-US" sz="2400" dirty="0" err="1"/>
              <a:t>rà</a:t>
            </a:r>
            <a:r>
              <a:rPr lang="en-US" sz="2400" dirty="0"/>
              <a:t> </a:t>
            </a:r>
            <a:r>
              <a:rPr lang="en-US" sz="2400" dirty="0" err="1"/>
              <a:t>soát</a:t>
            </a:r>
            <a:r>
              <a:rPr lang="en-US" sz="2400" dirty="0"/>
              <a:t> </a:t>
            </a:r>
            <a:r>
              <a:rPr lang="en-US" sz="2400" dirty="0" err="1"/>
              <a:t>bổ</a:t>
            </a:r>
            <a:r>
              <a:rPr lang="en-US" sz="2400" dirty="0"/>
              <a:t> sung </a:t>
            </a:r>
            <a:r>
              <a:rPr lang="en-US" sz="2400" dirty="0" err="1"/>
              <a:t>cập</a:t>
            </a:r>
            <a:r>
              <a:rPr lang="en-US" sz="2400" dirty="0"/>
              <a:t> </a:t>
            </a:r>
            <a:r>
              <a:rPr lang="en-US" sz="2400" dirty="0" err="1"/>
              <a:t>nhật</a:t>
            </a:r>
            <a:r>
              <a:rPr lang="en-US" sz="2400" dirty="0"/>
              <a:t> </a:t>
            </a:r>
            <a:r>
              <a:rPr lang="en-US" sz="2400" dirty="0" err="1"/>
              <a:t>bảng</a:t>
            </a:r>
            <a:r>
              <a:rPr lang="en-US" sz="2400" dirty="0"/>
              <a:t> </a:t>
            </a:r>
            <a:r>
              <a:rPr lang="en-US" sz="2400" dirty="0" err="1" smtClean="0"/>
              <a:t>kê</a:t>
            </a:r>
            <a:r>
              <a:rPr lang="en-US" sz="2400" dirty="0" smtClean="0"/>
              <a:t>, </a:t>
            </a:r>
            <a:r>
              <a:rPr lang="en-US" sz="2400" dirty="0" err="1" smtClean="0"/>
              <a:t>đảm</a:t>
            </a:r>
            <a:r>
              <a:rPr lang="en-US" sz="2400" dirty="0" smtClean="0"/>
              <a:t> </a:t>
            </a:r>
            <a:r>
              <a:rPr lang="en-US" sz="2400" dirty="0" err="1" smtClean="0"/>
              <a:t>bảo</a:t>
            </a:r>
            <a:r>
              <a:rPr lang="en-US" sz="2400" dirty="0" smtClean="0"/>
              <a:t> </a:t>
            </a:r>
            <a:r>
              <a:rPr lang="en-US" sz="2400" dirty="0" err="1" smtClean="0"/>
              <a:t>tất</a:t>
            </a:r>
            <a:r>
              <a:rPr lang="en-US" sz="2400" dirty="0" smtClean="0"/>
              <a:t> </a:t>
            </a:r>
            <a:r>
              <a:rPr lang="en-US" sz="2400" dirty="0" err="1" smtClean="0"/>
              <a:t>cả</a:t>
            </a:r>
            <a:r>
              <a:rPr lang="en-US" sz="2400" dirty="0" smtClean="0"/>
              <a:t> </a:t>
            </a:r>
            <a:r>
              <a:rPr lang="en-US" sz="2400" dirty="0" err="1" smtClean="0"/>
              <a:t>các</a:t>
            </a:r>
            <a:r>
              <a:rPr lang="en-US" sz="2400" dirty="0" smtClean="0"/>
              <a:t> </a:t>
            </a:r>
            <a:r>
              <a:rPr lang="en-US" sz="2400" dirty="0" err="1" smtClean="0"/>
              <a:t>hộ</a:t>
            </a:r>
            <a:r>
              <a:rPr lang="en-US" sz="2400" dirty="0" smtClean="0"/>
              <a:t> (kể </a:t>
            </a:r>
            <a:r>
              <a:rPr lang="en-US" sz="2400" dirty="0" err="1" smtClean="0"/>
              <a:t>cả</a:t>
            </a:r>
            <a:r>
              <a:rPr lang="en-US" sz="2400" dirty="0" smtClean="0"/>
              <a:t> </a:t>
            </a:r>
            <a:r>
              <a:rPr lang="en-US" sz="2400" dirty="0" err="1" smtClean="0"/>
              <a:t>hộ</a:t>
            </a:r>
            <a:r>
              <a:rPr lang="en-US" sz="2400" dirty="0" smtClean="0"/>
              <a:t> người </a:t>
            </a:r>
            <a:r>
              <a:rPr lang="en-US" sz="2400" dirty="0" err="1" smtClean="0"/>
              <a:t>nước</a:t>
            </a:r>
            <a:r>
              <a:rPr lang="en-US" sz="2400" dirty="0" smtClean="0"/>
              <a:t> </a:t>
            </a:r>
            <a:r>
              <a:rPr lang="en-US" sz="2400" dirty="0" err="1" smtClean="0"/>
              <a:t>ngoài</a:t>
            </a:r>
            <a:r>
              <a:rPr lang="en-US" sz="2400" dirty="0" smtClean="0"/>
              <a:t>) </a:t>
            </a:r>
            <a:r>
              <a:rPr lang="en-US" sz="2400" dirty="0" err="1" smtClean="0"/>
              <a:t>đều</a:t>
            </a:r>
            <a:r>
              <a:rPr lang="en-US" sz="2400" dirty="0" smtClean="0"/>
              <a:t> </a:t>
            </a:r>
            <a:r>
              <a:rPr lang="en-US" sz="2400" dirty="0" err="1" smtClean="0"/>
              <a:t>được</a:t>
            </a:r>
            <a:r>
              <a:rPr lang="en-US" sz="2400" dirty="0" smtClean="0"/>
              <a:t> </a:t>
            </a:r>
            <a:r>
              <a:rPr lang="en-US" sz="2400" dirty="0" err="1" smtClean="0"/>
              <a:t>lập</a:t>
            </a:r>
            <a:r>
              <a:rPr lang="en-US" sz="2400" dirty="0" smtClean="0"/>
              <a:t> </a:t>
            </a:r>
            <a:r>
              <a:rPr lang="en-US" sz="2400" dirty="0" err="1" smtClean="0"/>
              <a:t>danh</a:t>
            </a:r>
            <a:r>
              <a:rPr lang="en-US" sz="2400" dirty="0" smtClean="0"/>
              <a:t> </a:t>
            </a:r>
            <a:r>
              <a:rPr lang="en-US" sz="2400" dirty="0" err="1" smtClean="0"/>
              <a:t>sách</a:t>
            </a:r>
            <a:endParaRPr lang="en-US" sz="2400" dirty="0"/>
          </a:p>
        </p:txBody>
      </p:sp>
      <p:sp>
        <p:nvSpPr>
          <p:cNvPr id="3" name="TextBox 2"/>
          <p:cNvSpPr txBox="1"/>
          <p:nvPr/>
        </p:nvSpPr>
        <p:spPr>
          <a:xfrm>
            <a:off x="657960" y="847378"/>
            <a:ext cx="6095931" cy="954107"/>
          </a:xfrm>
          <a:prstGeom prst="rect">
            <a:avLst/>
          </a:prstGeom>
          <a:noFill/>
        </p:spPr>
        <p:txBody>
          <a:bodyPr wrap="square" rtlCol="0">
            <a:spAutoFit/>
          </a:bodyPr>
          <a:lstStyle/>
          <a:p>
            <a:r>
              <a:rPr lang="en-US" sz="2800" dirty="0" smtClean="0">
                <a:solidFill>
                  <a:schemeClr val="accent5">
                    <a:lumMod val="75000"/>
                  </a:schemeClr>
                </a:solidFill>
              </a:rPr>
              <a:t>Tổ chức </a:t>
            </a:r>
            <a:r>
              <a:rPr lang="en-US" sz="2800" dirty="0" err="1" smtClean="0">
                <a:solidFill>
                  <a:schemeClr val="accent5">
                    <a:lumMod val="75000"/>
                  </a:schemeClr>
                </a:solidFill>
              </a:rPr>
              <a:t>kiểm</a:t>
            </a:r>
            <a:r>
              <a:rPr lang="en-US" sz="2800" dirty="0" smtClean="0">
                <a:solidFill>
                  <a:schemeClr val="accent5">
                    <a:lumMod val="75000"/>
                  </a:schemeClr>
                </a:solidFill>
              </a:rPr>
              <a:t> tra </a:t>
            </a:r>
            <a:r>
              <a:rPr lang="en-US" sz="2800" dirty="0" err="1" smtClean="0">
                <a:solidFill>
                  <a:schemeClr val="accent5">
                    <a:lumMod val="75000"/>
                  </a:schemeClr>
                </a:solidFill>
              </a:rPr>
              <a:t>giám</a:t>
            </a:r>
            <a:r>
              <a:rPr lang="en-US" sz="2800" dirty="0" smtClean="0">
                <a:solidFill>
                  <a:schemeClr val="accent5">
                    <a:lumMod val="75000"/>
                  </a:schemeClr>
                </a:solidFill>
              </a:rPr>
              <a:t> </a:t>
            </a:r>
            <a:r>
              <a:rPr lang="en-US" sz="2800" dirty="0" err="1" smtClean="0">
                <a:solidFill>
                  <a:schemeClr val="accent5">
                    <a:lumMod val="75000"/>
                  </a:schemeClr>
                </a:solidFill>
              </a:rPr>
              <a:t>sát</a:t>
            </a:r>
            <a:r>
              <a:rPr lang="en-US" sz="2800" dirty="0" smtClean="0">
                <a:solidFill>
                  <a:schemeClr val="accent5">
                    <a:lumMod val="75000"/>
                  </a:schemeClr>
                </a:solidFill>
              </a:rPr>
              <a:t> </a:t>
            </a:r>
            <a:r>
              <a:rPr lang="en-US" sz="2800" dirty="0" err="1" smtClean="0">
                <a:solidFill>
                  <a:schemeClr val="accent5">
                    <a:lumMod val="75000"/>
                  </a:schemeClr>
                </a:solidFill>
              </a:rPr>
              <a:t>chặt</a:t>
            </a:r>
            <a:r>
              <a:rPr lang="en-US" sz="2800" dirty="0" smtClean="0">
                <a:solidFill>
                  <a:schemeClr val="accent5">
                    <a:lumMod val="75000"/>
                  </a:schemeClr>
                </a:solidFill>
              </a:rPr>
              <a:t> </a:t>
            </a:r>
            <a:r>
              <a:rPr lang="en-US" sz="2800" dirty="0" err="1" smtClean="0">
                <a:solidFill>
                  <a:schemeClr val="accent5">
                    <a:lumMod val="75000"/>
                  </a:schemeClr>
                </a:solidFill>
              </a:rPr>
              <a:t>chẽ</a:t>
            </a:r>
            <a:r>
              <a:rPr lang="en-US" sz="2800" dirty="0" smtClean="0">
                <a:solidFill>
                  <a:schemeClr val="accent5">
                    <a:lumMod val="75000"/>
                  </a:schemeClr>
                </a:solidFill>
              </a:rPr>
              <a:t> công </a:t>
            </a:r>
            <a:r>
              <a:rPr lang="en-US" sz="2800" dirty="0" err="1" smtClean="0">
                <a:solidFill>
                  <a:schemeClr val="accent5">
                    <a:lumMod val="75000"/>
                  </a:schemeClr>
                </a:solidFill>
              </a:rPr>
              <a:t>tác</a:t>
            </a:r>
            <a:r>
              <a:rPr lang="en-US" sz="2800" dirty="0" smtClean="0">
                <a:solidFill>
                  <a:schemeClr val="accent5">
                    <a:lumMod val="75000"/>
                  </a:schemeClr>
                </a:solidFill>
              </a:rPr>
              <a:t> </a:t>
            </a:r>
            <a:r>
              <a:rPr lang="en-US" sz="2800" dirty="0" err="1" smtClean="0">
                <a:solidFill>
                  <a:schemeClr val="accent5">
                    <a:lumMod val="75000"/>
                  </a:schemeClr>
                </a:solidFill>
              </a:rPr>
              <a:t>lập</a:t>
            </a:r>
            <a:r>
              <a:rPr lang="en-US" sz="2800" dirty="0" smtClean="0">
                <a:solidFill>
                  <a:schemeClr val="accent5">
                    <a:lumMod val="75000"/>
                  </a:schemeClr>
                </a:solidFill>
              </a:rPr>
              <a:t> </a:t>
            </a:r>
            <a:r>
              <a:rPr lang="en-US" sz="2800" dirty="0" err="1" smtClean="0">
                <a:solidFill>
                  <a:schemeClr val="accent5">
                    <a:lumMod val="75000"/>
                  </a:schemeClr>
                </a:solidFill>
              </a:rPr>
              <a:t>bảng</a:t>
            </a:r>
            <a:r>
              <a:rPr lang="en-US" sz="2800" dirty="0" smtClean="0">
                <a:solidFill>
                  <a:schemeClr val="accent5">
                    <a:lumMod val="75000"/>
                  </a:schemeClr>
                </a:solidFill>
              </a:rPr>
              <a:t> </a:t>
            </a:r>
            <a:r>
              <a:rPr lang="en-US" sz="2800" dirty="0" err="1" smtClean="0">
                <a:solidFill>
                  <a:schemeClr val="accent5">
                    <a:lumMod val="75000"/>
                  </a:schemeClr>
                </a:solidFill>
              </a:rPr>
              <a:t>kê</a:t>
            </a:r>
            <a:r>
              <a:rPr lang="en-US" sz="2800" dirty="0" smtClean="0">
                <a:solidFill>
                  <a:schemeClr val="accent5">
                    <a:lumMod val="75000"/>
                  </a:schemeClr>
                </a:solidFill>
              </a:rPr>
              <a:t> </a:t>
            </a:r>
            <a:endParaRPr lang="en-US" sz="2800" dirty="0">
              <a:solidFill>
                <a:schemeClr val="accent5">
                  <a:lumMod val="75000"/>
                </a:schemeClr>
              </a:solidFill>
            </a:endParaRPr>
          </a:p>
        </p:txBody>
      </p:sp>
    </p:spTree>
    <p:extLst>
      <p:ext uri="{BB962C8B-B14F-4D97-AF65-F5344CB8AC3E}">
        <p14:creationId xmlns:p14="http://schemas.microsoft.com/office/powerpoint/2010/main" val="1769210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rot="407507">
            <a:off x="458121" y="-345500"/>
            <a:ext cx="1550550" cy="1675404"/>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rot="169328">
            <a:off x="535319" y="32793"/>
            <a:ext cx="1360366" cy="1148543"/>
          </a:xfrm>
          <a:prstGeom prst="rect">
            <a:avLst/>
          </a:prstGeom>
          <a:solidFill>
            <a:schemeClr val="bg1"/>
          </a:solidFill>
          <a:ln>
            <a:noFill/>
          </a:ln>
        </p:spPr>
      </p:pic>
      <p:sp>
        <p:nvSpPr>
          <p:cNvPr id="18" name="Google Shape;1068;p44"/>
          <p:cNvSpPr txBox="1">
            <a:spLocks noGrp="1"/>
          </p:cNvSpPr>
          <p:nvPr>
            <p:ph type="title"/>
          </p:nvPr>
        </p:nvSpPr>
        <p:spPr>
          <a:xfrm>
            <a:off x="1809136" y="240767"/>
            <a:ext cx="7637489" cy="73076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dirty="0" smtClean="0">
                <a:latin typeface="+mj-lt"/>
              </a:rPr>
              <a:t>Lưu ý khi lập bảng kê (tiếp theo)</a:t>
            </a:r>
            <a:br>
              <a:rPr lang="en" sz="3500" dirty="0" smtClean="0">
                <a:latin typeface="+mj-lt"/>
              </a:rPr>
            </a:br>
            <a:endParaRPr sz="3500" dirty="0">
              <a:latin typeface="+mj-lt"/>
            </a:endParaRPr>
          </a:p>
        </p:txBody>
      </p:sp>
      <p:sp>
        <p:nvSpPr>
          <p:cNvPr id="19" name="TextBox 18"/>
          <p:cNvSpPr txBox="1"/>
          <p:nvPr/>
        </p:nvSpPr>
        <p:spPr>
          <a:xfrm>
            <a:off x="602823" y="1545439"/>
            <a:ext cx="7845500" cy="2816156"/>
          </a:xfrm>
          <a:prstGeom prst="rect">
            <a:avLst/>
          </a:prstGeom>
          <a:noFill/>
        </p:spPr>
        <p:txBody>
          <a:bodyPr wrap="square" rtlCol="0">
            <a:spAutoFit/>
          </a:bodyPr>
          <a:lstStyle/>
          <a:p>
            <a:pPr marL="640080" indent="-342900">
              <a:spcBef>
                <a:spcPts val="1200"/>
              </a:spcBef>
              <a:spcAft>
                <a:spcPts val="600"/>
              </a:spcAft>
              <a:buFont typeface="Wingdings" panose="05000000000000000000" pitchFamily="2" charset="2"/>
              <a:buChar char="Ø"/>
            </a:pPr>
            <a:r>
              <a:rPr lang="en-US" sz="2200" dirty="0" err="1" smtClean="0"/>
              <a:t>Phân</a:t>
            </a:r>
            <a:r>
              <a:rPr lang="en-US" sz="2200" dirty="0" smtClean="0"/>
              <a:t> công </a:t>
            </a:r>
            <a:r>
              <a:rPr lang="en-US" sz="2200" dirty="0" err="1" smtClean="0"/>
              <a:t>lực</a:t>
            </a:r>
            <a:r>
              <a:rPr lang="en-US" sz="2200" dirty="0" smtClean="0"/>
              <a:t> </a:t>
            </a:r>
            <a:r>
              <a:rPr lang="en-US" sz="2200" dirty="0" err="1" smtClean="0"/>
              <a:t>lượng</a:t>
            </a:r>
            <a:r>
              <a:rPr lang="en-US" sz="2200" dirty="0" smtClean="0"/>
              <a:t> </a:t>
            </a:r>
            <a:r>
              <a:rPr lang="en-US" sz="2200" dirty="0" err="1" smtClean="0"/>
              <a:t>nghiệm</a:t>
            </a:r>
            <a:r>
              <a:rPr lang="en-US" sz="2200" dirty="0" smtClean="0"/>
              <a:t> </a:t>
            </a:r>
            <a:r>
              <a:rPr lang="en-US" sz="2200" dirty="0" err="1" smtClean="0"/>
              <a:t>thu</a:t>
            </a:r>
            <a:r>
              <a:rPr lang="en-US" sz="2200" dirty="0" smtClean="0"/>
              <a:t> </a:t>
            </a:r>
            <a:r>
              <a:rPr lang="en-US" sz="2200" dirty="0" err="1" smtClean="0"/>
              <a:t>bảng</a:t>
            </a:r>
            <a:r>
              <a:rPr lang="en-US" sz="2200" dirty="0" smtClean="0"/>
              <a:t> </a:t>
            </a:r>
            <a:r>
              <a:rPr lang="en-US" sz="2200" dirty="0" err="1" smtClean="0"/>
              <a:t>kê</a:t>
            </a:r>
            <a:r>
              <a:rPr lang="en-US" sz="2200" dirty="0"/>
              <a:t>;</a:t>
            </a:r>
            <a:endParaRPr lang="en-US" sz="2200" dirty="0" smtClean="0"/>
          </a:p>
          <a:p>
            <a:pPr marL="640080" indent="-342900">
              <a:spcBef>
                <a:spcPts val="1200"/>
              </a:spcBef>
              <a:spcAft>
                <a:spcPts val="600"/>
              </a:spcAft>
              <a:buFont typeface="Wingdings" panose="05000000000000000000" pitchFamily="2" charset="2"/>
              <a:buChar char="Ø"/>
            </a:pPr>
            <a:r>
              <a:rPr lang="en-US" sz="2200" dirty="0" err="1" smtClean="0"/>
              <a:t>Trong</a:t>
            </a:r>
            <a:r>
              <a:rPr lang="en-US" sz="2200" dirty="0" smtClean="0"/>
              <a:t> </a:t>
            </a:r>
            <a:r>
              <a:rPr lang="en-US" sz="2200" dirty="0" err="1" smtClean="0"/>
              <a:t>quá</a:t>
            </a:r>
            <a:r>
              <a:rPr lang="en-US" sz="2200" dirty="0" smtClean="0"/>
              <a:t> </a:t>
            </a:r>
            <a:r>
              <a:rPr lang="en-US" sz="2200" dirty="0" err="1" smtClean="0"/>
              <a:t>trình</a:t>
            </a:r>
            <a:r>
              <a:rPr lang="en-US" sz="2200" dirty="0" smtClean="0"/>
              <a:t> </a:t>
            </a:r>
            <a:r>
              <a:rPr lang="en-US" sz="2200" dirty="0" err="1" smtClean="0"/>
              <a:t>nghiệm</a:t>
            </a:r>
            <a:r>
              <a:rPr lang="en-US" sz="2200" dirty="0" smtClean="0"/>
              <a:t> </a:t>
            </a:r>
            <a:r>
              <a:rPr lang="en-US" sz="2200" dirty="0" err="1" smtClean="0"/>
              <a:t>thu</a:t>
            </a:r>
            <a:r>
              <a:rPr lang="en-US" sz="2200" dirty="0" smtClean="0"/>
              <a:t>, </a:t>
            </a:r>
            <a:r>
              <a:rPr lang="en-US" sz="2200" dirty="0" err="1" smtClean="0"/>
              <a:t>lưu</a:t>
            </a:r>
            <a:r>
              <a:rPr lang="en-US" sz="2200" dirty="0" smtClean="0"/>
              <a:t> ý </a:t>
            </a:r>
            <a:r>
              <a:rPr lang="en-US" sz="2200" dirty="0" err="1" smtClean="0"/>
              <a:t>đối</a:t>
            </a:r>
            <a:r>
              <a:rPr lang="en-US" sz="2200" dirty="0" smtClean="0"/>
              <a:t> </a:t>
            </a:r>
            <a:r>
              <a:rPr lang="en-US" sz="2200" dirty="0" err="1" smtClean="0"/>
              <a:t>chiếu</a:t>
            </a:r>
            <a:r>
              <a:rPr lang="en-US" sz="2200" dirty="0" smtClean="0"/>
              <a:t> </a:t>
            </a:r>
            <a:r>
              <a:rPr lang="en-US" sz="2200" dirty="0" err="1" smtClean="0"/>
              <a:t>với</a:t>
            </a:r>
            <a:r>
              <a:rPr lang="en-US" sz="2200" dirty="0" smtClean="0"/>
              <a:t> </a:t>
            </a:r>
            <a:r>
              <a:rPr lang="en-US" sz="2200" dirty="0" err="1" smtClean="0"/>
              <a:t>bảng</a:t>
            </a:r>
            <a:r>
              <a:rPr lang="en-US" sz="2200" dirty="0" smtClean="0"/>
              <a:t> </a:t>
            </a:r>
            <a:r>
              <a:rPr lang="en-US" sz="2200" dirty="0" err="1" smtClean="0"/>
              <a:t>kê</a:t>
            </a:r>
            <a:r>
              <a:rPr lang="en-US" sz="2200" dirty="0" smtClean="0"/>
              <a:t> </a:t>
            </a:r>
            <a:r>
              <a:rPr lang="en-US" sz="2200" dirty="0" err="1"/>
              <a:t>năm</a:t>
            </a:r>
            <a:r>
              <a:rPr lang="en-US" sz="2200" dirty="0"/>
              <a:t> </a:t>
            </a:r>
            <a:r>
              <a:rPr lang="en-US" sz="2200" dirty="0" smtClean="0"/>
              <a:t>2019 =&gt; </a:t>
            </a:r>
            <a:r>
              <a:rPr lang="en-US" sz="2200" dirty="0" err="1" smtClean="0"/>
              <a:t>rà</a:t>
            </a:r>
            <a:r>
              <a:rPr lang="en-US" sz="2200" dirty="0" smtClean="0"/>
              <a:t> </a:t>
            </a:r>
            <a:r>
              <a:rPr lang="en-US" sz="2200" dirty="0" err="1" smtClean="0"/>
              <a:t>soát</a:t>
            </a:r>
            <a:r>
              <a:rPr lang="en-US" sz="2200" dirty="0" smtClean="0"/>
              <a:t> những </a:t>
            </a:r>
            <a:r>
              <a:rPr lang="en-US" sz="2200" dirty="0" err="1" smtClean="0"/>
              <a:t>địa</a:t>
            </a:r>
            <a:r>
              <a:rPr lang="en-US" sz="2200" dirty="0" smtClean="0"/>
              <a:t> </a:t>
            </a:r>
            <a:r>
              <a:rPr lang="en-US" sz="2200" dirty="0" err="1" smtClean="0"/>
              <a:t>bàn</a:t>
            </a:r>
            <a:r>
              <a:rPr lang="en-US" sz="2200" dirty="0" smtClean="0"/>
              <a:t> có </a:t>
            </a:r>
            <a:r>
              <a:rPr lang="en-US" sz="2200" dirty="0" err="1" smtClean="0"/>
              <a:t>tổng</a:t>
            </a:r>
            <a:r>
              <a:rPr lang="en-US" sz="2200" dirty="0" smtClean="0"/>
              <a:t> </a:t>
            </a:r>
            <a:r>
              <a:rPr lang="en-US" sz="2200" dirty="0" err="1" smtClean="0"/>
              <a:t>số</a:t>
            </a:r>
            <a:r>
              <a:rPr lang="en-US" sz="2200" dirty="0" smtClean="0"/>
              <a:t> </a:t>
            </a:r>
            <a:r>
              <a:rPr lang="en-US" sz="2200" dirty="0" err="1" smtClean="0"/>
              <a:t>hộ</a:t>
            </a:r>
            <a:r>
              <a:rPr lang="en-US" sz="2200" dirty="0" smtClean="0"/>
              <a:t> </a:t>
            </a:r>
            <a:r>
              <a:rPr lang="en-US" sz="2200" dirty="0" err="1" smtClean="0"/>
              <a:t>giảm</a:t>
            </a:r>
            <a:r>
              <a:rPr lang="en-US" sz="2200" dirty="0" smtClean="0"/>
              <a:t>;</a:t>
            </a:r>
          </a:p>
          <a:p>
            <a:pPr marL="640080" indent="-342900">
              <a:spcBef>
                <a:spcPts val="1200"/>
              </a:spcBef>
              <a:spcAft>
                <a:spcPts val="600"/>
              </a:spcAft>
              <a:buFont typeface="Wingdings" panose="05000000000000000000" pitchFamily="2" charset="2"/>
              <a:buChar char="Ø"/>
            </a:pPr>
            <a:r>
              <a:rPr lang="en-US" sz="2200" dirty="0" err="1" smtClean="0"/>
              <a:t>Xác</a:t>
            </a:r>
            <a:r>
              <a:rPr lang="en-US" sz="2200" dirty="0" smtClean="0"/>
              <a:t> </a:t>
            </a:r>
            <a:r>
              <a:rPr lang="en-US" sz="2200" dirty="0" err="1" smtClean="0"/>
              <a:t>định</a:t>
            </a:r>
            <a:r>
              <a:rPr lang="en-US" sz="2200" dirty="0" smtClean="0"/>
              <a:t> những </a:t>
            </a:r>
            <a:r>
              <a:rPr lang="en-US" sz="2200" dirty="0" err="1" smtClean="0"/>
              <a:t>địa</a:t>
            </a:r>
            <a:r>
              <a:rPr lang="en-US" sz="2200" dirty="0" smtClean="0"/>
              <a:t> </a:t>
            </a:r>
            <a:r>
              <a:rPr lang="en-US" sz="2200" dirty="0" err="1" smtClean="0"/>
              <a:t>bàn</a:t>
            </a:r>
            <a:r>
              <a:rPr lang="en-US" sz="2200" dirty="0" smtClean="0"/>
              <a:t> có </a:t>
            </a:r>
            <a:r>
              <a:rPr lang="en-US" sz="2200" dirty="0" err="1" smtClean="0"/>
              <a:t>thể</a:t>
            </a:r>
            <a:r>
              <a:rPr lang="en-US" sz="2200" dirty="0" smtClean="0"/>
              <a:t> có người </a:t>
            </a:r>
            <a:r>
              <a:rPr lang="en-US" sz="2200" dirty="0" err="1" smtClean="0"/>
              <a:t>nước</a:t>
            </a:r>
            <a:r>
              <a:rPr lang="en-US" sz="2200" dirty="0" smtClean="0"/>
              <a:t> </a:t>
            </a:r>
            <a:r>
              <a:rPr lang="en-US" sz="2200" dirty="0" err="1" smtClean="0"/>
              <a:t>ngoài</a:t>
            </a:r>
            <a:r>
              <a:rPr lang="en-US" sz="2200" dirty="0" smtClean="0"/>
              <a:t> =&gt; </a:t>
            </a:r>
            <a:r>
              <a:rPr lang="en-US" sz="2200" dirty="0" err="1" smtClean="0"/>
              <a:t>kiểm</a:t>
            </a:r>
            <a:r>
              <a:rPr lang="en-US" sz="2200" dirty="0" smtClean="0"/>
              <a:t> tra </a:t>
            </a:r>
            <a:r>
              <a:rPr lang="en-US" sz="2200" dirty="0" err="1" smtClean="0"/>
              <a:t>xem</a:t>
            </a:r>
            <a:r>
              <a:rPr lang="en-US" sz="2200" dirty="0" smtClean="0"/>
              <a:t> </a:t>
            </a:r>
            <a:r>
              <a:rPr lang="en-US" sz="2200" dirty="0" err="1" smtClean="0"/>
              <a:t>danh</a:t>
            </a:r>
            <a:r>
              <a:rPr lang="en-US" sz="2200" dirty="0" smtClean="0"/>
              <a:t> </a:t>
            </a:r>
            <a:r>
              <a:rPr lang="en-US" sz="2200" dirty="0" err="1" smtClean="0"/>
              <a:t>sách</a:t>
            </a:r>
            <a:r>
              <a:rPr lang="en-US" sz="2200" dirty="0" smtClean="0"/>
              <a:t> </a:t>
            </a:r>
            <a:r>
              <a:rPr lang="en-US" sz="2200" dirty="0" err="1" smtClean="0"/>
              <a:t>hộ</a:t>
            </a:r>
            <a:r>
              <a:rPr lang="en-US" sz="2200" dirty="0" smtClean="0"/>
              <a:t> có người </a:t>
            </a:r>
            <a:r>
              <a:rPr lang="en-US" sz="2200" dirty="0" err="1" smtClean="0"/>
              <a:t>nước</a:t>
            </a:r>
            <a:r>
              <a:rPr lang="en-US" sz="2200" dirty="0" smtClean="0"/>
              <a:t> </a:t>
            </a:r>
            <a:r>
              <a:rPr lang="en-US" sz="2200" dirty="0" err="1" smtClean="0"/>
              <a:t>ngoài</a:t>
            </a:r>
            <a:r>
              <a:rPr lang="en-US" sz="2200" dirty="0" smtClean="0"/>
              <a:t> </a:t>
            </a:r>
            <a:r>
              <a:rPr lang="en-US" sz="2200" dirty="0" err="1" smtClean="0"/>
              <a:t>không</a:t>
            </a:r>
            <a:r>
              <a:rPr lang="en-US" sz="2200" dirty="0"/>
              <a:t>;</a:t>
            </a:r>
            <a:endParaRPr lang="en-US" sz="2200" dirty="0" smtClean="0"/>
          </a:p>
          <a:p>
            <a:pPr marL="640080" indent="-342900">
              <a:spcBef>
                <a:spcPts val="1200"/>
              </a:spcBef>
              <a:spcAft>
                <a:spcPts val="600"/>
              </a:spcAft>
              <a:buFont typeface="Wingdings" panose="05000000000000000000" pitchFamily="2" charset="2"/>
              <a:buChar char="Ø"/>
            </a:pPr>
            <a:r>
              <a:rPr lang="en-US" sz="2200" dirty="0" err="1" smtClean="0"/>
              <a:t>Nhập</a:t>
            </a:r>
            <a:r>
              <a:rPr lang="en-US" sz="2200" dirty="0" smtClean="0"/>
              <a:t> </a:t>
            </a:r>
            <a:r>
              <a:rPr lang="en-US" sz="2200" dirty="0" err="1" smtClean="0"/>
              <a:t>bảng</a:t>
            </a:r>
            <a:r>
              <a:rPr lang="en-US" sz="2200" dirty="0" smtClean="0"/>
              <a:t> </a:t>
            </a:r>
            <a:r>
              <a:rPr lang="en-US" sz="2200" dirty="0" err="1" smtClean="0"/>
              <a:t>kê</a:t>
            </a:r>
            <a:r>
              <a:rPr lang="en-US" sz="2200" dirty="0" smtClean="0"/>
              <a:t> và </a:t>
            </a:r>
            <a:r>
              <a:rPr lang="en-US" sz="2200" dirty="0" err="1" smtClean="0"/>
              <a:t>cập</a:t>
            </a:r>
            <a:r>
              <a:rPr lang="en-US" sz="2200" dirty="0" smtClean="0"/>
              <a:t> </a:t>
            </a:r>
            <a:r>
              <a:rPr lang="en-US" sz="2200" dirty="0" err="1"/>
              <a:t>nhật</a:t>
            </a:r>
            <a:r>
              <a:rPr lang="en-US" sz="2200" dirty="0"/>
              <a:t> </a:t>
            </a:r>
            <a:r>
              <a:rPr lang="en-US" sz="2200" dirty="0" err="1" smtClean="0"/>
              <a:t>vào</a:t>
            </a:r>
            <a:r>
              <a:rPr lang="en-US" sz="2200" dirty="0" smtClean="0"/>
              <a:t> </a:t>
            </a:r>
            <a:r>
              <a:rPr lang="en-US" sz="2200" dirty="0" err="1"/>
              <a:t>hệ</a:t>
            </a:r>
            <a:r>
              <a:rPr lang="en-US" sz="2200" dirty="0"/>
              <a:t> </a:t>
            </a:r>
            <a:r>
              <a:rPr lang="en-US" sz="2200" dirty="0" err="1"/>
              <a:t>thống</a:t>
            </a:r>
            <a:r>
              <a:rPr lang="en-US" sz="2200" dirty="0"/>
              <a:t>.</a:t>
            </a:r>
          </a:p>
        </p:txBody>
      </p:sp>
      <p:sp>
        <p:nvSpPr>
          <p:cNvPr id="3" name="TextBox 2"/>
          <p:cNvSpPr txBox="1"/>
          <p:nvPr/>
        </p:nvSpPr>
        <p:spPr>
          <a:xfrm>
            <a:off x="1912871" y="888455"/>
            <a:ext cx="6095931" cy="523220"/>
          </a:xfrm>
          <a:prstGeom prst="rect">
            <a:avLst/>
          </a:prstGeom>
          <a:noFill/>
        </p:spPr>
        <p:txBody>
          <a:bodyPr wrap="square" rtlCol="0">
            <a:spAutoFit/>
          </a:bodyPr>
          <a:lstStyle/>
          <a:p>
            <a:r>
              <a:rPr lang="en-US" sz="2800" b="1" dirty="0" smtClean="0">
                <a:solidFill>
                  <a:schemeClr val="accent5">
                    <a:lumMod val="75000"/>
                  </a:schemeClr>
                </a:solidFill>
              </a:rPr>
              <a:t>Tổ chức </a:t>
            </a:r>
            <a:r>
              <a:rPr lang="en-US" sz="2800" b="1" dirty="0" err="1" smtClean="0">
                <a:solidFill>
                  <a:schemeClr val="accent5">
                    <a:lumMod val="75000"/>
                  </a:schemeClr>
                </a:solidFill>
              </a:rPr>
              <a:t>nghiệm</a:t>
            </a:r>
            <a:r>
              <a:rPr lang="en-US" sz="2800" b="1" dirty="0" smtClean="0">
                <a:solidFill>
                  <a:schemeClr val="accent5">
                    <a:lumMod val="75000"/>
                  </a:schemeClr>
                </a:solidFill>
              </a:rPr>
              <a:t> </a:t>
            </a:r>
            <a:r>
              <a:rPr lang="en-US" sz="2800" b="1" dirty="0" err="1" smtClean="0">
                <a:solidFill>
                  <a:schemeClr val="accent5">
                    <a:lumMod val="75000"/>
                  </a:schemeClr>
                </a:solidFill>
              </a:rPr>
              <a:t>thu</a:t>
            </a:r>
            <a:endParaRPr lang="en-US" sz="2800" b="1" dirty="0">
              <a:solidFill>
                <a:schemeClr val="accent5">
                  <a:lumMod val="75000"/>
                </a:schemeClr>
              </a:solidFill>
            </a:endParaRPr>
          </a:p>
        </p:txBody>
      </p:sp>
    </p:spTree>
    <p:extLst>
      <p:ext uri="{BB962C8B-B14F-4D97-AF65-F5344CB8AC3E}">
        <p14:creationId xmlns:p14="http://schemas.microsoft.com/office/powerpoint/2010/main" val="1008559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37"/>
          <p:cNvSpPr/>
          <p:nvPr/>
        </p:nvSpPr>
        <p:spPr>
          <a:xfrm rot="-150228">
            <a:off x="797969" y="1141357"/>
            <a:ext cx="3406152" cy="1711286"/>
          </a:xfrm>
          <a:prstGeom prst="rect">
            <a:avLst/>
          </a:prstGeom>
          <a:solidFill>
            <a:schemeClr val="tx2">
              <a:lumMod val="50000"/>
              <a:alpha val="18824"/>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err="1" smtClean="0"/>
              <a:t>Tuyên</a:t>
            </a:r>
            <a:r>
              <a:rPr lang="en-US" sz="4000" dirty="0" smtClean="0"/>
              <a:t> </a:t>
            </a:r>
            <a:r>
              <a:rPr lang="en-US" sz="4000" dirty="0" err="1" smtClean="0"/>
              <a:t>truyền</a:t>
            </a:r>
            <a:endParaRPr sz="4000" dirty="0"/>
          </a:p>
        </p:txBody>
      </p:sp>
      <p:sp>
        <p:nvSpPr>
          <p:cNvPr id="938" name="Google Shape;938;p37"/>
          <p:cNvSpPr txBox="1">
            <a:spLocks noGrp="1"/>
          </p:cNvSpPr>
          <p:nvPr>
            <p:ph type="title"/>
          </p:nvPr>
        </p:nvSpPr>
        <p:spPr>
          <a:xfrm>
            <a:off x="713333" y="3098250"/>
            <a:ext cx="3575423" cy="111745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b="0" dirty="0" smtClean="0">
                <a:latin typeface="+mj-lt"/>
              </a:rPr>
              <a:t>Thực hiện tuyên truyền theo quy định, trong phạm vi kinh phí được phân bổ</a:t>
            </a:r>
            <a:endParaRPr sz="2000" b="0" dirty="0">
              <a:latin typeface="+mj-lt"/>
            </a:endParaRPr>
          </a:p>
        </p:txBody>
      </p:sp>
      <p:sp>
        <p:nvSpPr>
          <p:cNvPr id="943" name="Google Shape;943;p37"/>
          <p:cNvSpPr txBox="1">
            <a:spLocks noGrp="1"/>
          </p:cNvSpPr>
          <p:nvPr>
            <p:ph type="subTitle" idx="1"/>
          </p:nvPr>
        </p:nvSpPr>
        <p:spPr>
          <a:xfrm>
            <a:off x="4600231" y="1057163"/>
            <a:ext cx="3860720" cy="3844619"/>
          </a:xfrm>
          <a:prstGeom prst="rect">
            <a:avLst/>
          </a:prstGeom>
        </p:spPr>
        <p:txBody>
          <a:bodyPr spcFirstLastPara="1" wrap="square" lIns="91425" tIns="91425" rIns="91425" bIns="91425" anchor="t" anchorCtr="0">
            <a:noAutofit/>
          </a:bodyPr>
          <a:lstStyle/>
          <a:p>
            <a:pPr marL="285750" lvl="0" indent="-285750" algn="just" rtl="0">
              <a:spcAft>
                <a:spcPts val="0"/>
              </a:spcAft>
              <a:buFont typeface="Wingdings" panose="05000000000000000000" pitchFamily="2" charset="2"/>
              <a:buChar char="Ø"/>
            </a:pPr>
            <a:r>
              <a:rPr lang="en" sz="2400" dirty="0" smtClean="0">
                <a:solidFill>
                  <a:schemeClr val="accent5">
                    <a:lumMod val="75000"/>
                  </a:schemeClr>
                </a:solidFill>
              </a:rPr>
              <a:t>Báo hình, báo nói, báo điện tử</a:t>
            </a:r>
          </a:p>
          <a:p>
            <a:pPr marL="285750" lvl="0" indent="-285750" algn="just" rtl="0">
              <a:spcAft>
                <a:spcPts val="0"/>
              </a:spcAft>
              <a:buFont typeface="Wingdings" panose="05000000000000000000" pitchFamily="2" charset="2"/>
              <a:buChar char="Ø"/>
            </a:pPr>
            <a:r>
              <a:rPr lang="en" sz="2400" dirty="0" smtClean="0">
                <a:solidFill>
                  <a:schemeClr val="accent5">
                    <a:lumMod val="75000"/>
                  </a:schemeClr>
                </a:solidFill>
              </a:rPr>
              <a:t>Loa cổ động, pano, áp phích</a:t>
            </a:r>
          </a:p>
          <a:p>
            <a:pPr marL="285750" lvl="0" indent="-285750" algn="just" rtl="0">
              <a:spcAft>
                <a:spcPts val="0"/>
              </a:spcAft>
              <a:buFont typeface="Wingdings" panose="05000000000000000000" pitchFamily="2" charset="2"/>
              <a:buChar char="Ø"/>
            </a:pPr>
            <a:r>
              <a:rPr lang="en" sz="2400" dirty="0" smtClean="0">
                <a:solidFill>
                  <a:schemeClr val="accent5">
                    <a:lumMod val="75000"/>
                  </a:schemeClr>
                </a:solidFill>
              </a:rPr>
              <a:t>Facebook, fanpage</a:t>
            </a:r>
          </a:p>
          <a:p>
            <a:pPr marL="285750" lvl="0" indent="-285750" algn="just" rtl="0">
              <a:spcAft>
                <a:spcPts val="0"/>
              </a:spcAft>
              <a:buFont typeface="Wingdings" panose="05000000000000000000" pitchFamily="2" charset="2"/>
              <a:buChar char="Ø"/>
            </a:pPr>
            <a:r>
              <a:rPr lang="en" sz="2400" dirty="0" smtClean="0">
                <a:solidFill>
                  <a:schemeClr val="accent5">
                    <a:lumMod val="75000"/>
                  </a:schemeClr>
                </a:solidFill>
              </a:rPr>
              <a:t>Thông báo trên bản tin hoặc trong các cuộc họp Tổ dân phố, khu chung cư, loa phát thanh xã</a:t>
            </a:r>
          </a:p>
          <a:p>
            <a:pPr marL="285750" lvl="0" indent="-285750" algn="just" rtl="0">
              <a:spcAft>
                <a:spcPts val="0"/>
              </a:spcAft>
              <a:buFont typeface="Wingdings" panose="05000000000000000000" pitchFamily="2" charset="2"/>
              <a:buChar char="Ø"/>
            </a:pPr>
            <a:r>
              <a:rPr lang="en" sz="2400" dirty="0" smtClean="0">
                <a:solidFill>
                  <a:schemeClr val="accent5">
                    <a:lumMod val="75000"/>
                  </a:schemeClr>
                </a:solidFill>
              </a:rPr>
              <a:t>Thư gửi hộ</a:t>
            </a:r>
            <a:endParaRPr sz="2400" dirty="0">
              <a:solidFill>
                <a:schemeClr val="accent5">
                  <a:lumMod val="75000"/>
                </a:schemeClr>
              </a:solidFill>
            </a:endParaRPr>
          </a:p>
        </p:txBody>
      </p:sp>
      <p:sp>
        <p:nvSpPr>
          <p:cNvPr id="945" name="Google Shape;945;p37"/>
          <p:cNvSpPr/>
          <p:nvPr/>
        </p:nvSpPr>
        <p:spPr>
          <a:xfrm>
            <a:off x="2073675" y="666650"/>
            <a:ext cx="368544" cy="762853"/>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38;p37"/>
          <p:cNvSpPr txBox="1">
            <a:spLocks noGrp="1"/>
          </p:cNvSpPr>
          <p:nvPr>
            <p:ph type="title"/>
          </p:nvPr>
        </p:nvSpPr>
        <p:spPr>
          <a:xfrm>
            <a:off x="4779992" y="153369"/>
            <a:ext cx="3501199" cy="10683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mj-lt"/>
              </a:rPr>
              <a:t>Các hình thức tuyên truyền</a:t>
            </a:r>
            <a:endParaRPr sz="28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45"/>
          <p:cNvSpPr txBox="1">
            <a:spLocks noGrp="1"/>
          </p:cNvSpPr>
          <p:nvPr>
            <p:ph type="title"/>
          </p:nvPr>
        </p:nvSpPr>
        <p:spPr>
          <a:xfrm>
            <a:off x="428287" y="130231"/>
            <a:ext cx="7126756" cy="7167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latin typeface="+mj-lt"/>
              </a:rPr>
              <a:t>Lưu ý đối với công tác tuyên truyền</a:t>
            </a:r>
            <a:endParaRPr sz="3200" dirty="0">
              <a:latin typeface="+mj-lt"/>
            </a:endParaRPr>
          </a:p>
        </p:txBody>
      </p:sp>
      <p:sp>
        <p:nvSpPr>
          <p:cNvPr id="2" name="TextBox 1"/>
          <p:cNvSpPr txBox="1"/>
          <p:nvPr/>
        </p:nvSpPr>
        <p:spPr>
          <a:xfrm>
            <a:off x="495743" y="719528"/>
            <a:ext cx="7801313" cy="4031873"/>
          </a:xfrm>
          <a:prstGeom prst="rect">
            <a:avLst/>
          </a:prstGeom>
          <a:noFill/>
        </p:spPr>
        <p:txBody>
          <a:bodyPr wrap="square" rtlCol="0">
            <a:spAutoFit/>
          </a:bodyPr>
          <a:lstStyle/>
          <a:p>
            <a:pPr marL="457200" indent="-457200" algn="just">
              <a:spcBef>
                <a:spcPts val="600"/>
              </a:spcBef>
              <a:buFont typeface="Wingdings" panose="05000000000000000000" pitchFamily="2" charset="2"/>
              <a:buChar char="v"/>
            </a:pPr>
            <a:r>
              <a:rPr lang="en-US" sz="2400" dirty="0" err="1" smtClean="0"/>
              <a:t>Lập</a:t>
            </a:r>
            <a:r>
              <a:rPr lang="en-US" sz="2400" dirty="0" smtClean="0"/>
              <a:t> </a:t>
            </a:r>
            <a:r>
              <a:rPr lang="en-US" sz="2400" dirty="0" err="1" smtClean="0"/>
              <a:t>danh</a:t>
            </a:r>
            <a:r>
              <a:rPr lang="en-US" sz="2400" dirty="0" smtClean="0"/>
              <a:t> </a:t>
            </a:r>
            <a:r>
              <a:rPr lang="en-US" sz="2400" dirty="0" err="1" smtClean="0"/>
              <a:t>sách</a:t>
            </a:r>
            <a:r>
              <a:rPr lang="en-US" sz="2400" dirty="0" smtClean="0"/>
              <a:t> </a:t>
            </a:r>
            <a:r>
              <a:rPr lang="en-US" sz="2400" dirty="0" err="1" smtClean="0"/>
              <a:t>với</a:t>
            </a:r>
            <a:r>
              <a:rPr lang="en-US" sz="2400" dirty="0" smtClean="0"/>
              <a:t> những </a:t>
            </a:r>
            <a:r>
              <a:rPr lang="en-US" sz="2400" dirty="0" err="1" smtClean="0"/>
              <a:t>địa</a:t>
            </a:r>
            <a:r>
              <a:rPr lang="en-US" sz="2400" dirty="0" smtClean="0"/>
              <a:t> </a:t>
            </a:r>
            <a:r>
              <a:rPr lang="en-US" sz="2400" dirty="0" err="1" smtClean="0"/>
              <a:t>bàn</a:t>
            </a:r>
            <a:r>
              <a:rPr lang="en-US" sz="2400" dirty="0" smtClean="0"/>
              <a:t> </a:t>
            </a:r>
            <a:r>
              <a:rPr lang="en-US" sz="2400" dirty="0" err="1" smtClean="0"/>
              <a:t>khó</a:t>
            </a:r>
            <a:r>
              <a:rPr lang="en-US" sz="2400" dirty="0" smtClean="0"/>
              <a:t> </a:t>
            </a:r>
            <a:r>
              <a:rPr lang="en-US" sz="2400" dirty="0" err="1" smtClean="0"/>
              <a:t>tiếp</a:t>
            </a:r>
            <a:r>
              <a:rPr lang="en-US" sz="2400" dirty="0" smtClean="0"/>
              <a:t> </a:t>
            </a:r>
            <a:r>
              <a:rPr lang="en-US" sz="2400" dirty="0" err="1" smtClean="0"/>
              <a:t>cận</a:t>
            </a:r>
            <a:r>
              <a:rPr lang="en-US" sz="2400" dirty="0" smtClean="0"/>
              <a:t> =&gt; Tổ chức </a:t>
            </a:r>
            <a:r>
              <a:rPr lang="en-US" sz="2400" dirty="0" err="1" smtClean="0"/>
              <a:t>đẩy</a:t>
            </a:r>
            <a:r>
              <a:rPr lang="en-US" sz="2400" dirty="0" smtClean="0"/>
              <a:t> </a:t>
            </a:r>
            <a:r>
              <a:rPr lang="en-US" sz="2400" dirty="0" err="1" smtClean="0"/>
              <a:t>mạnh</a:t>
            </a:r>
            <a:r>
              <a:rPr lang="en-US" sz="2400" dirty="0" smtClean="0"/>
              <a:t> công </a:t>
            </a:r>
            <a:r>
              <a:rPr lang="en-US" sz="2400" dirty="0" err="1" smtClean="0"/>
              <a:t>tác</a:t>
            </a:r>
            <a:r>
              <a:rPr lang="en-US" sz="2400" dirty="0" smtClean="0"/>
              <a:t> </a:t>
            </a:r>
            <a:r>
              <a:rPr lang="en-US" sz="2400" dirty="0" err="1" smtClean="0"/>
              <a:t>tuyên</a:t>
            </a:r>
            <a:r>
              <a:rPr lang="en-US" sz="2400" dirty="0" smtClean="0"/>
              <a:t> </a:t>
            </a:r>
            <a:r>
              <a:rPr lang="en-US" sz="2400" dirty="0" err="1" smtClean="0"/>
              <a:t>truyền</a:t>
            </a:r>
            <a:r>
              <a:rPr lang="en-US" sz="2400" dirty="0" smtClean="0"/>
              <a:t>.</a:t>
            </a:r>
          </a:p>
          <a:p>
            <a:pPr marL="457200" indent="-457200" algn="just">
              <a:spcBef>
                <a:spcPts val="600"/>
              </a:spcBef>
              <a:buFont typeface="Wingdings" panose="05000000000000000000" pitchFamily="2" charset="2"/>
              <a:buChar char="v"/>
            </a:pPr>
            <a:r>
              <a:rPr lang="en-US" sz="2400" dirty="0" err="1" smtClean="0"/>
              <a:t>Cử</a:t>
            </a:r>
            <a:r>
              <a:rPr lang="en-US" sz="2400" dirty="0" smtClean="0"/>
              <a:t> công chức </a:t>
            </a:r>
            <a:r>
              <a:rPr lang="en-US" sz="2400" dirty="0" err="1" smtClean="0"/>
              <a:t>đến</a:t>
            </a:r>
            <a:r>
              <a:rPr lang="en-US" sz="2400" dirty="0" smtClean="0"/>
              <a:t> </a:t>
            </a:r>
            <a:r>
              <a:rPr lang="en-US" sz="2400" dirty="0" err="1" smtClean="0"/>
              <a:t>làm</a:t>
            </a:r>
            <a:r>
              <a:rPr lang="en-US" sz="2400" dirty="0" smtClean="0"/>
              <a:t> </a:t>
            </a:r>
            <a:r>
              <a:rPr lang="en-US" sz="2400" dirty="0" err="1" smtClean="0"/>
              <a:t>việc</a:t>
            </a:r>
            <a:r>
              <a:rPr lang="en-US" sz="2400" dirty="0" smtClean="0"/>
              <a:t> </a:t>
            </a:r>
            <a:r>
              <a:rPr lang="en-US" sz="2400" dirty="0" err="1" smtClean="0"/>
              <a:t>trước</a:t>
            </a:r>
            <a:r>
              <a:rPr lang="en-US" sz="2400" dirty="0" smtClean="0"/>
              <a:t> </a:t>
            </a:r>
            <a:r>
              <a:rPr lang="en-US" sz="2400" dirty="0" err="1" smtClean="0"/>
              <a:t>thời</a:t>
            </a:r>
            <a:r>
              <a:rPr lang="en-US" sz="2400" dirty="0" smtClean="0"/>
              <a:t> </a:t>
            </a:r>
            <a:r>
              <a:rPr lang="en-US" sz="2400" dirty="0" err="1" smtClean="0"/>
              <a:t>gian</a:t>
            </a:r>
            <a:r>
              <a:rPr lang="en-US" sz="2400" dirty="0" smtClean="0"/>
              <a:t> </a:t>
            </a:r>
            <a:r>
              <a:rPr lang="en-US" sz="2400" dirty="0" err="1" smtClean="0"/>
              <a:t>lập</a:t>
            </a:r>
            <a:r>
              <a:rPr lang="en-US" sz="2400" dirty="0" smtClean="0"/>
              <a:t> </a:t>
            </a:r>
            <a:r>
              <a:rPr lang="en-US" sz="2400" dirty="0" err="1" smtClean="0"/>
              <a:t>bảng</a:t>
            </a:r>
            <a:r>
              <a:rPr lang="en-US" sz="2400" dirty="0" smtClean="0"/>
              <a:t> </a:t>
            </a:r>
            <a:r>
              <a:rPr lang="en-US" sz="2400" dirty="0" err="1" smtClean="0"/>
              <a:t>kê</a:t>
            </a:r>
            <a:r>
              <a:rPr lang="en-US" sz="2400" dirty="0" smtClean="0"/>
              <a:t>/</a:t>
            </a:r>
            <a:r>
              <a:rPr lang="en-US" sz="2400" dirty="0" err="1" smtClean="0"/>
              <a:t>điều</a:t>
            </a:r>
            <a:r>
              <a:rPr lang="en-US" sz="2400" dirty="0" smtClean="0"/>
              <a:t> tra </a:t>
            </a:r>
            <a:r>
              <a:rPr lang="en-US" sz="2400" dirty="0" err="1" smtClean="0"/>
              <a:t>thực</a:t>
            </a:r>
            <a:r>
              <a:rPr lang="en-US" sz="2400" dirty="0" smtClean="0"/>
              <a:t> </a:t>
            </a:r>
            <a:r>
              <a:rPr lang="en-US" sz="2400" dirty="0" err="1" smtClean="0"/>
              <a:t>địa</a:t>
            </a:r>
            <a:r>
              <a:rPr lang="en-US" sz="2400" dirty="0" smtClean="0"/>
              <a:t> </a:t>
            </a:r>
            <a:r>
              <a:rPr lang="en-US" sz="2400" dirty="0" err="1" smtClean="0"/>
              <a:t>để</a:t>
            </a:r>
            <a:r>
              <a:rPr lang="en-US" sz="2400" dirty="0" smtClean="0"/>
              <a:t> </a:t>
            </a:r>
            <a:r>
              <a:rPr lang="en-US" sz="2400" dirty="0" err="1" smtClean="0"/>
              <a:t>tuyên</a:t>
            </a:r>
            <a:r>
              <a:rPr lang="en-US" sz="2400" dirty="0" smtClean="0"/>
              <a:t> </a:t>
            </a:r>
            <a:r>
              <a:rPr lang="en-US" sz="2400" dirty="0" err="1" smtClean="0"/>
              <a:t>truyền</a:t>
            </a:r>
            <a:r>
              <a:rPr lang="en-US" sz="2400" dirty="0" smtClean="0"/>
              <a:t>, </a:t>
            </a:r>
            <a:r>
              <a:rPr lang="en-US" sz="2400" dirty="0" err="1" smtClean="0"/>
              <a:t>giải</a:t>
            </a:r>
            <a:r>
              <a:rPr lang="en-US" sz="2400" dirty="0" smtClean="0"/>
              <a:t> </a:t>
            </a:r>
            <a:r>
              <a:rPr lang="en-US" sz="2400" dirty="0" err="1" smtClean="0"/>
              <a:t>thích</a:t>
            </a:r>
            <a:r>
              <a:rPr lang="en-US" sz="2400" dirty="0" smtClean="0"/>
              <a:t>. </a:t>
            </a:r>
          </a:p>
          <a:p>
            <a:pPr marL="914400" lvl="1" indent="-457200" algn="just">
              <a:spcBef>
                <a:spcPts val="600"/>
              </a:spcBef>
              <a:buFont typeface="Wingdings" panose="05000000000000000000" pitchFamily="2" charset="2"/>
              <a:buChar char="Ø"/>
            </a:pPr>
            <a:r>
              <a:rPr lang="en-US" sz="2000" dirty="0" err="1" smtClean="0">
                <a:solidFill>
                  <a:schemeClr val="accent5">
                    <a:lumMod val="75000"/>
                  </a:schemeClr>
                </a:solidFill>
              </a:rPr>
              <a:t>Đối</a:t>
            </a:r>
            <a:r>
              <a:rPr lang="en-US" sz="2000" dirty="0" smtClean="0">
                <a:solidFill>
                  <a:schemeClr val="accent5">
                    <a:lumMod val="75000"/>
                  </a:schemeClr>
                </a:solidFill>
              </a:rPr>
              <a:t> </a:t>
            </a:r>
            <a:r>
              <a:rPr lang="en-US" sz="2000" dirty="0" err="1" smtClean="0">
                <a:solidFill>
                  <a:schemeClr val="accent5">
                    <a:lumMod val="75000"/>
                  </a:schemeClr>
                </a:solidFill>
              </a:rPr>
              <a:t>với</a:t>
            </a:r>
            <a:r>
              <a:rPr lang="en-US" sz="2000" dirty="0" smtClean="0">
                <a:solidFill>
                  <a:schemeClr val="accent5">
                    <a:lumMod val="75000"/>
                  </a:schemeClr>
                </a:solidFill>
              </a:rPr>
              <a:t> </a:t>
            </a:r>
            <a:r>
              <a:rPr lang="en-US" sz="2000" dirty="0" err="1" smtClean="0">
                <a:solidFill>
                  <a:schemeClr val="accent5">
                    <a:lumMod val="75000"/>
                  </a:schemeClr>
                </a:solidFill>
              </a:rPr>
              <a:t>khu</a:t>
            </a:r>
            <a:r>
              <a:rPr lang="en-US" sz="2000" dirty="0" smtClean="0">
                <a:solidFill>
                  <a:schemeClr val="accent5">
                    <a:lumMod val="75000"/>
                  </a:schemeClr>
                </a:solidFill>
              </a:rPr>
              <a:t> </a:t>
            </a:r>
            <a:r>
              <a:rPr lang="en-US" sz="2000" dirty="0" err="1" smtClean="0">
                <a:solidFill>
                  <a:schemeClr val="accent5">
                    <a:lumMod val="75000"/>
                  </a:schemeClr>
                </a:solidFill>
              </a:rPr>
              <a:t>chung</a:t>
            </a:r>
            <a:r>
              <a:rPr lang="en-US" sz="2000" dirty="0" smtClean="0">
                <a:solidFill>
                  <a:schemeClr val="accent5">
                    <a:lumMod val="75000"/>
                  </a:schemeClr>
                </a:solidFill>
              </a:rPr>
              <a:t> </a:t>
            </a:r>
            <a:r>
              <a:rPr lang="en-US" sz="2000" dirty="0" err="1" smtClean="0">
                <a:solidFill>
                  <a:schemeClr val="accent5">
                    <a:lumMod val="75000"/>
                  </a:schemeClr>
                </a:solidFill>
              </a:rPr>
              <a:t>cư</a:t>
            </a:r>
            <a:r>
              <a:rPr lang="en-US" sz="2000" dirty="0" smtClean="0">
                <a:solidFill>
                  <a:schemeClr val="accent5">
                    <a:lumMod val="75000"/>
                  </a:schemeClr>
                </a:solidFill>
              </a:rPr>
              <a:t>: </a:t>
            </a:r>
            <a:r>
              <a:rPr lang="en-US" sz="2000" dirty="0" err="1" smtClean="0"/>
              <a:t>làm</a:t>
            </a:r>
            <a:r>
              <a:rPr lang="en-US" sz="2000" dirty="0" smtClean="0"/>
              <a:t> </a:t>
            </a:r>
            <a:r>
              <a:rPr lang="en-US" sz="2000" dirty="0" err="1" smtClean="0"/>
              <a:t>việc</a:t>
            </a:r>
            <a:r>
              <a:rPr lang="en-US" sz="2000" dirty="0" smtClean="0"/>
              <a:t> </a:t>
            </a:r>
            <a:r>
              <a:rPr lang="en-US" sz="2000" dirty="0" err="1" smtClean="0"/>
              <a:t>với</a:t>
            </a:r>
            <a:r>
              <a:rPr lang="en-US" sz="2000" dirty="0" smtClean="0"/>
              <a:t> </a:t>
            </a:r>
            <a:r>
              <a:rPr lang="en-US" sz="2000" dirty="0" err="1" smtClean="0"/>
              <a:t>UBND</a:t>
            </a:r>
            <a:r>
              <a:rPr lang="en-US" sz="2000" dirty="0" smtClean="0"/>
              <a:t> </a:t>
            </a:r>
            <a:r>
              <a:rPr lang="en-US" sz="2000" dirty="0" err="1" smtClean="0"/>
              <a:t>phường</a:t>
            </a:r>
            <a:r>
              <a:rPr lang="en-US" sz="2000" dirty="0" smtClean="0"/>
              <a:t>, ban </a:t>
            </a:r>
            <a:r>
              <a:rPr lang="en-US" sz="2000" dirty="0" err="1" smtClean="0"/>
              <a:t>quản</a:t>
            </a:r>
            <a:r>
              <a:rPr lang="en-US" sz="2000" dirty="0" smtClean="0"/>
              <a:t> </a:t>
            </a:r>
            <a:r>
              <a:rPr lang="en-US" sz="2000" dirty="0" err="1" smtClean="0"/>
              <a:t>trị</a:t>
            </a:r>
            <a:endParaRPr lang="en-US" sz="2000" dirty="0" smtClean="0"/>
          </a:p>
          <a:p>
            <a:pPr marL="914400" lvl="1" indent="-457200" algn="just">
              <a:spcBef>
                <a:spcPts val="600"/>
              </a:spcBef>
              <a:buFont typeface="Wingdings" panose="05000000000000000000" pitchFamily="2" charset="2"/>
              <a:buChar char="Ø"/>
            </a:pPr>
            <a:r>
              <a:rPr lang="en-US" sz="2000" dirty="0" err="1" smtClean="0">
                <a:solidFill>
                  <a:schemeClr val="accent5">
                    <a:lumMod val="75000"/>
                  </a:schemeClr>
                </a:solidFill>
              </a:rPr>
              <a:t>Đối</a:t>
            </a:r>
            <a:r>
              <a:rPr lang="en-US" sz="2000" dirty="0" smtClean="0">
                <a:solidFill>
                  <a:schemeClr val="accent5">
                    <a:lumMod val="75000"/>
                  </a:schemeClr>
                </a:solidFill>
              </a:rPr>
              <a:t> </a:t>
            </a:r>
            <a:r>
              <a:rPr lang="en-US" sz="2000" dirty="0" err="1" smtClean="0">
                <a:solidFill>
                  <a:schemeClr val="accent5">
                    <a:lumMod val="75000"/>
                  </a:schemeClr>
                </a:solidFill>
              </a:rPr>
              <a:t>với</a:t>
            </a:r>
            <a:r>
              <a:rPr lang="en-US" sz="2000" dirty="0" smtClean="0">
                <a:solidFill>
                  <a:schemeClr val="accent5">
                    <a:lumMod val="75000"/>
                  </a:schemeClr>
                </a:solidFill>
              </a:rPr>
              <a:t> </a:t>
            </a:r>
            <a:r>
              <a:rPr lang="en-US" sz="2000" dirty="0" err="1" smtClean="0">
                <a:solidFill>
                  <a:schemeClr val="accent5">
                    <a:lumMod val="75000"/>
                  </a:schemeClr>
                </a:solidFill>
              </a:rPr>
              <a:t>các</a:t>
            </a:r>
            <a:r>
              <a:rPr lang="en-US" sz="2000" dirty="0" smtClean="0">
                <a:solidFill>
                  <a:schemeClr val="accent5">
                    <a:lumMod val="75000"/>
                  </a:schemeClr>
                </a:solidFill>
              </a:rPr>
              <a:t> </a:t>
            </a:r>
            <a:r>
              <a:rPr lang="en-US" sz="2000" dirty="0" err="1" smtClean="0">
                <a:solidFill>
                  <a:schemeClr val="accent5">
                    <a:lumMod val="75000"/>
                  </a:schemeClr>
                </a:solidFill>
              </a:rPr>
              <a:t>khu</a:t>
            </a:r>
            <a:r>
              <a:rPr lang="en-US" sz="2000" dirty="0" smtClean="0">
                <a:solidFill>
                  <a:schemeClr val="accent5">
                    <a:lumMod val="75000"/>
                  </a:schemeClr>
                </a:solidFill>
              </a:rPr>
              <a:t> </a:t>
            </a:r>
            <a:r>
              <a:rPr lang="en-US" sz="2000" dirty="0" err="1" smtClean="0">
                <a:solidFill>
                  <a:schemeClr val="accent5">
                    <a:lumMod val="75000"/>
                  </a:schemeClr>
                </a:solidFill>
              </a:rPr>
              <a:t>phố</a:t>
            </a:r>
            <a:r>
              <a:rPr lang="en-US" sz="2000" dirty="0" smtClean="0">
                <a:solidFill>
                  <a:schemeClr val="accent5">
                    <a:lumMod val="75000"/>
                  </a:schemeClr>
                </a:solidFill>
              </a:rPr>
              <a:t>, </a:t>
            </a:r>
            <a:r>
              <a:rPr lang="en-US" sz="2000" dirty="0" err="1" smtClean="0">
                <a:solidFill>
                  <a:schemeClr val="accent5">
                    <a:lumMod val="75000"/>
                  </a:schemeClr>
                </a:solidFill>
              </a:rPr>
              <a:t>làng</a:t>
            </a:r>
            <a:r>
              <a:rPr lang="en-US" sz="2000" dirty="0" smtClean="0">
                <a:solidFill>
                  <a:schemeClr val="accent5">
                    <a:lumMod val="75000"/>
                  </a:schemeClr>
                </a:solidFill>
              </a:rPr>
              <a:t> </a:t>
            </a:r>
            <a:r>
              <a:rPr lang="en-US" sz="2000" dirty="0" err="1" smtClean="0">
                <a:solidFill>
                  <a:schemeClr val="accent5">
                    <a:lumMod val="75000"/>
                  </a:schemeClr>
                </a:solidFill>
              </a:rPr>
              <a:t>nghê</a:t>
            </a:r>
            <a:r>
              <a:rPr lang="en-US" sz="2000" dirty="0" smtClean="0">
                <a:solidFill>
                  <a:schemeClr val="accent5">
                    <a:lumMod val="75000"/>
                  </a:schemeClr>
                </a:solidFill>
              </a:rPr>
              <a:t> </a:t>
            </a:r>
            <a:r>
              <a:rPr lang="en-US" sz="2000" dirty="0" err="1" smtClean="0">
                <a:solidFill>
                  <a:schemeClr val="accent5">
                    <a:lumMod val="75000"/>
                  </a:schemeClr>
                </a:solidFill>
              </a:rPr>
              <a:t>kinh</a:t>
            </a:r>
            <a:r>
              <a:rPr lang="en-US" sz="2000" dirty="0" smtClean="0">
                <a:solidFill>
                  <a:schemeClr val="accent5">
                    <a:lumMod val="75000"/>
                  </a:schemeClr>
                </a:solidFill>
              </a:rPr>
              <a:t> </a:t>
            </a:r>
            <a:r>
              <a:rPr lang="en-US" sz="2000" dirty="0" err="1" smtClean="0">
                <a:solidFill>
                  <a:schemeClr val="accent5">
                    <a:lumMod val="75000"/>
                  </a:schemeClr>
                </a:solidFill>
              </a:rPr>
              <a:t>doanh</a:t>
            </a:r>
            <a:r>
              <a:rPr lang="en-US" sz="2000" dirty="0" smtClean="0">
                <a:solidFill>
                  <a:schemeClr val="accent5">
                    <a:lumMod val="75000"/>
                  </a:schemeClr>
                </a:solidFill>
              </a:rPr>
              <a:t>:</a:t>
            </a:r>
            <a:r>
              <a:rPr lang="en-US" sz="2000" dirty="0" smtClean="0"/>
              <a:t> </a:t>
            </a:r>
            <a:r>
              <a:rPr lang="en-US" sz="2000" dirty="0" err="1" smtClean="0"/>
              <a:t>làm</a:t>
            </a:r>
            <a:r>
              <a:rPr lang="en-US" sz="2000" dirty="0" smtClean="0"/>
              <a:t> </a:t>
            </a:r>
            <a:r>
              <a:rPr lang="en-US" sz="2000" dirty="0" err="1" smtClean="0"/>
              <a:t>việc</a:t>
            </a:r>
            <a:r>
              <a:rPr lang="en-US" sz="2000" dirty="0" smtClean="0"/>
              <a:t> </a:t>
            </a:r>
            <a:r>
              <a:rPr lang="en-US" sz="2000" dirty="0" err="1" smtClean="0"/>
              <a:t>với</a:t>
            </a:r>
            <a:r>
              <a:rPr lang="en-US" sz="2000" dirty="0" smtClean="0"/>
              <a:t> </a:t>
            </a:r>
            <a:r>
              <a:rPr lang="en-US" sz="2000" dirty="0" err="1" smtClean="0"/>
              <a:t>tổ</a:t>
            </a:r>
            <a:r>
              <a:rPr lang="en-US" sz="2000" dirty="0" smtClean="0"/>
              <a:t> </a:t>
            </a:r>
            <a:r>
              <a:rPr lang="en-US" sz="2000" dirty="0" err="1" smtClean="0"/>
              <a:t>dân</a:t>
            </a:r>
            <a:r>
              <a:rPr lang="en-US" sz="2000" dirty="0" smtClean="0"/>
              <a:t> </a:t>
            </a:r>
            <a:r>
              <a:rPr lang="en-US" sz="2000" dirty="0" err="1" smtClean="0"/>
              <a:t>phố</a:t>
            </a:r>
            <a:endParaRPr lang="en-US" sz="2000" dirty="0" smtClean="0"/>
          </a:p>
          <a:p>
            <a:pPr marL="914400" lvl="1" indent="-457200" algn="just">
              <a:spcBef>
                <a:spcPts val="600"/>
              </a:spcBef>
              <a:buFont typeface="Wingdings" panose="05000000000000000000" pitchFamily="2" charset="2"/>
              <a:buChar char="Ø"/>
            </a:pPr>
            <a:r>
              <a:rPr lang="en-US" sz="2000" dirty="0" err="1" smtClean="0">
                <a:solidFill>
                  <a:schemeClr val="accent5">
                    <a:lumMod val="75000"/>
                  </a:schemeClr>
                </a:solidFill>
              </a:rPr>
              <a:t>Đối</a:t>
            </a:r>
            <a:r>
              <a:rPr lang="en-US" sz="2000" dirty="0" smtClean="0">
                <a:solidFill>
                  <a:schemeClr val="accent5">
                    <a:lumMod val="75000"/>
                  </a:schemeClr>
                </a:solidFill>
              </a:rPr>
              <a:t> </a:t>
            </a:r>
            <a:r>
              <a:rPr lang="en-US" sz="2000" dirty="0" err="1" smtClean="0">
                <a:solidFill>
                  <a:schemeClr val="accent5">
                    <a:lumMod val="75000"/>
                  </a:schemeClr>
                </a:solidFill>
              </a:rPr>
              <a:t>với</a:t>
            </a:r>
            <a:r>
              <a:rPr lang="en-US" sz="2000" dirty="0" smtClean="0">
                <a:solidFill>
                  <a:schemeClr val="accent5">
                    <a:lumMod val="75000"/>
                  </a:schemeClr>
                </a:solidFill>
              </a:rPr>
              <a:t> những </a:t>
            </a:r>
            <a:r>
              <a:rPr lang="en-US" sz="2000" dirty="0" err="1" smtClean="0">
                <a:solidFill>
                  <a:schemeClr val="accent5">
                    <a:lumMod val="75000"/>
                  </a:schemeClr>
                </a:solidFill>
              </a:rPr>
              <a:t>khu</a:t>
            </a:r>
            <a:r>
              <a:rPr lang="en-US" sz="2000" dirty="0" smtClean="0">
                <a:solidFill>
                  <a:schemeClr val="accent5">
                    <a:lumMod val="75000"/>
                  </a:schemeClr>
                </a:solidFill>
              </a:rPr>
              <a:t> </a:t>
            </a:r>
            <a:r>
              <a:rPr lang="en-US" sz="2000" dirty="0" err="1" smtClean="0">
                <a:solidFill>
                  <a:schemeClr val="accent5">
                    <a:lumMod val="75000"/>
                  </a:schemeClr>
                </a:solidFill>
              </a:rPr>
              <a:t>vực</a:t>
            </a:r>
            <a:r>
              <a:rPr lang="en-US" sz="2000" dirty="0" smtClean="0">
                <a:solidFill>
                  <a:schemeClr val="accent5">
                    <a:lumMod val="75000"/>
                  </a:schemeClr>
                </a:solidFill>
              </a:rPr>
              <a:t> có </a:t>
            </a:r>
            <a:r>
              <a:rPr lang="en-US" sz="2000" dirty="0" err="1" smtClean="0">
                <a:solidFill>
                  <a:schemeClr val="accent5">
                    <a:lumMod val="75000"/>
                  </a:schemeClr>
                </a:solidFill>
              </a:rPr>
              <a:t>điểm</a:t>
            </a:r>
            <a:r>
              <a:rPr lang="en-US" sz="2000" dirty="0" smtClean="0">
                <a:solidFill>
                  <a:schemeClr val="accent5">
                    <a:lumMod val="75000"/>
                  </a:schemeClr>
                </a:solidFill>
              </a:rPr>
              <a:t> </a:t>
            </a:r>
            <a:r>
              <a:rPr lang="en-US" sz="2000" dirty="0" err="1" smtClean="0">
                <a:solidFill>
                  <a:schemeClr val="accent5">
                    <a:lumMod val="75000"/>
                  </a:schemeClr>
                </a:solidFill>
              </a:rPr>
              <a:t>nóng</a:t>
            </a:r>
            <a:r>
              <a:rPr lang="en-US" sz="2000" dirty="0" smtClean="0">
                <a:solidFill>
                  <a:schemeClr val="accent5">
                    <a:lumMod val="75000"/>
                  </a:schemeClr>
                </a:solidFill>
              </a:rPr>
              <a:t> về </a:t>
            </a:r>
            <a:r>
              <a:rPr lang="en-US" sz="2000" dirty="0" err="1" smtClean="0">
                <a:solidFill>
                  <a:schemeClr val="accent5">
                    <a:lumMod val="75000"/>
                  </a:schemeClr>
                </a:solidFill>
              </a:rPr>
              <a:t>trật</a:t>
            </a:r>
            <a:r>
              <a:rPr lang="en-US" sz="2000" dirty="0" smtClean="0">
                <a:solidFill>
                  <a:schemeClr val="accent5">
                    <a:lumMod val="75000"/>
                  </a:schemeClr>
                </a:solidFill>
              </a:rPr>
              <a:t> </a:t>
            </a:r>
            <a:r>
              <a:rPr lang="en-US" sz="2000" dirty="0" err="1" smtClean="0">
                <a:solidFill>
                  <a:schemeClr val="accent5">
                    <a:lumMod val="75000"/>
                  </a:schemeClr>
                </a:solidFill>
              </a:rPr>
              <a:t>tự</a:t>
            </a:r>
            <a:r>
              <a:rPr lang="en-US" sz="2000" dirty="0" smtClean="0">
                <a:solidFill>
                  <a:schemeClr val="accent5">
                    <a:lumMod val="75000"/>
                  </a:schemeClr>
                </a:solidFill>
              </a:rPr>
              <a:t>: </a:t>
            </a:r>
            <a:r>
              <a:rPr lang="en-US" sz="2000" dirty="0" err="1" smtClean="0">
                <a:solidFill>
                  <a:schemeClr val="tx1"/>
                </a:solidFill>
              </a:rPr>
              <a:t>bố</a:t>
            </a:r>
            <a:r>
              <a:rPr lang="en-US" sz="2000" dirty="0" smtClean="0">
                <a:solidFill>
                  <a:schemeClr val="tx1"/>
                </a:solidFill>
              </a:rPr>
              <a:t> </a:t>
            </a:r>
            <a:r>
              <a:rPr lang="en-US" sz="2000" dirty="0" err="1" smtClean="0">
                <a:solidFill>
                  <a:schemeClr val="tx1"/>
                </a:solidFill>
              </a:rPr>
              <a:t>trí</a:t>
            </a:r>
            <a:r>
              <a:rPr lang="en-US" sz="2000" dirty="0" smtClean="0">
                <a:solidFill>
                  <a:schemeClr val="tx1"/>
                </a:solidFill>
              </a:rPr>
              <a:t> </a:t>
            </a:r>
            <a:r>
              <a:rPr lang="en-US" sz="2000" dirty="0" err="1" smtClean="0">
                <a:solidFill>
                  <a:schemeClr val="tx1"/>
                </a:solidFill>
              </a:rPr>
              <a:t>lực</a:t>
            </a:r>
            <a:r>
              <a:rPr lang="en-US" sz="2000" dirty="0" smtClean="0">
                <a:solidFill>
                  <a:schemeClr val="tx1"/>
                </a:solidFill>
              </a:rPr>
              <a:t> </a:t>
            </a:r>
            <a:r>
              <a:rPr lang="en-US" sz="2000" dirty="0" err="1" smtClean="0">
                <a:solidFill>
                  <a:schemeClr val="tx1"/>
                </a:solidFill>
              </a:rPr>
              <a:t>lượng</a:t>
            </a:r>
            <a:r>
              <a:rPr lang="en-US" sz="2000" dirty="0" smtClean="0">
                <a:solidFill>
                  <a:schemeClr val="tx1"/>
                </a:solidFill>
              </a:rPr>
              <a:t> </a:t>
            </a:r>
            <a:r>
              <a:rPr lang="en-US" sz="2000" dirty="0" err="1" smtClean="0">
                <a:solidFill>
                  <a:schemeClr val="tx1"/>
                </a:solidFill>
              </a:rPr>
              <a:t>phù</a:t>
            </a:r>
            <a:r>
              <a:rPr lang="en-US" sz="2000" dirty="0" smtClean="0">
                <a:solidFill>
                  <a:schemeClr val="tx1"/>
                </a:solidFill>
              </a:rPr>
              <a:t> hợp, </a:t>
            </a:r>
            <a:r>
              <a:rPr lang="en-US" sz="2000" dirty="0" err="1" smtClean="0">
                <a:solidFill>
                  <a:schemeClr val="tx1"/>
                </a:solidFill>
              </a:rPr>
              <a:t>phối</a:t>
            </a:r>
            <a:r>
              <a:rPr lang="en-US" sz="2000" dirty="0" smtClean="0">
                <a:solidFill>
                  <a:schemeClr val="tx1"/>
                </a:solidFill>
              </a:rPr>
              <a:t> hợp </a:t>
            </a:r>
            <a:r>
              <a:rPr lang="en-US" sz="2000" dirty="0" err="1" smtClean="0">
                <a:solidFill>
                  <a:schemeClr val="tx1"/>
                </a:solidFill>
              </a:rPr>
              <a:t>với</a:t>
            </a:r>
            <a:r>
              <a:rPr lang="en-US" sz="2000" dirty="0" smtClean="0">
                <a:solidFill>
                  <a:schemeClr val="tx1"/>
                </a:solidFill>
              </a:rPr>
              <a:t> </a:t>
            </a:r>
            <a:r>
              <a:rPr lang="en-US" sz="2000" dirty="0" err="1" smtClean="0">
                <a:solidFill>
                  <a:schemeClr val="tx1"/>
                </a:solidFill>
              </a:rPr>
              <a:t>chính</a:t>
            </a:r>
            <a:r>
              <a:rPr lang="en-US" sz="2000" dirty="0" smtClean="0">
                <a:solidFill>
                  <a:schemeClr val="tx1"/>
                </a:solidFill>
              </a:rPr>
              <a:t> </a:t>
            </a:r>
            <a:r>
              <a:rPr lang="en-US" sz="2000" dirty="0" err="1" smtClean="0">
                <a:solidFill>
                  <a:schemeClr val="tx1"/>
                </a:solidFill>
              </a:rPr>
              <a:t>quyền</a:t>
            </a:r>
            <a:r>
              <a:rPr lang="en-US" sz="2000" dirty="0" smtClean="0">
                <a:solidFill>
                  <a:schemeClr val="tx1"/>
                </a:solidFill>
              </a:rPr>
              <a:t> </a:t>
            </a:r>
            <a:r>
              <a:rPr lang="en-US" sz="2000" dirty="0" err="1" smtClean="0">
                <a:solidFill>
                  <a:schemeClr val="tx1"/>
                </a:solidFill>
              </a:rPr>
              <a:t>địa</a:t>
            </a:r>
            <a:r>
              <a:rPr lang="en-US" sz="2000" dirty="0" smtClean="0">
                <a:solidFill>
                  <a:schemeClr val="tx1"/>
                </a:solidFill>
              </a:rPr>
              <a:t> </a:t>
            </a:r>
            <a:r>
              <a:rPr lang="en-US" sz="2000" dirty="0" err="1" smtClean="0">
                <a:solidFill>
                  <a:schemeClr val="tx1"/>
                </a:solidFill>
              </a:rPr>
              <a:t>phương</a:t>
            </a:r>
            <a:r>
              <a:rPr lang="en-US" sz="2000" dirty="0" smtClean="0">
                <a:solidFill>
                  <a:schemeClr val="tx1"/>
                </a:solidFill>
              </a:rPr>
              <a:t>, </a:t>
            </a:r>
            <a:r>
              <a:rPr lang="en-US" sz="2000" dirty="0" err="1" smtClean="0">
                <a:solidFill>
                  <a:schemeClr val="tx1"/>
                </a:solidFill>
              </a:rPr>
              <a:t>lực</a:t>
            </a:r>
            <a:r>
              <a:rPr lang="en-US" sz="2000" dirty="0" smtClean="0">
                <a:solidFill>
                  <a:schemeClr val="tx1"/>
                </a:solidFill>
              </a:rPr>
              <a:t> </a:t>
            </a:r>
            <a:r>
              <a:rPr lang="en-US" sz="2000" dirty="0" err="1" smtClean="0">
                <a:solidFill>
                  <a:schemeClr val="tx1"/>
                </a:solidFill>
              </a:rPr>
              <a:t>lượng</a:t>
            </a:r>
            <a:r>
              <a:rPr lang="en-US" sz="2000" dirty="0" smtClean="0">
                <a:solidFill>
                  <a:schemeClr val="tx1"/>
                </a:solidFill>
              </a:rPr>
              <a:t> an </a:t>
            </a:r>
            <a:r>
              <a:rPr lang="en-US" sz="2000" dirty="0" err="1" smtClean="0">
                <a:solidFill>
                  <a:schemeClr val="tx1"/>
                </a:solidFill>
              </a:rPr>
              <a:t>ninh</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980740" y="-51085"/>
            <a:ext cx="5588031" cy="5975582"/>
            <a:chOff x="7567300" y="1541100"/>
            <a:chExt cx="3167100" cy="3386750"/>
          </a:xfrm>
        </p:grpSpPr>
        <p:sp>
          <p:nvSpPr>
            <p:cNvPr id="1223" name="Google Shape;1223;p50"/>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198014" y="2718025"/>
              <a:ext cx="2337074" cy="1345457"/>
            </a:xfrm>
            <a:custGeom>
              <a:avLst/>
              <a:gdLst/>
              <a:ahLst/>
              <a:cxnLst/>
              <a:rect l="l" t="t" r="r" b="b"/>
              <a:pathLst>
                <a:path w="102537" h="453" extrusionOk="0">
                  <a:moveTo>
                    <a:pt x="0" y="0"/>
                  </a:moveTo>
                  <a:lnTo>
                    <a:pt x="0" y="453"/>
                  </a:lnTo>
                  <a:lnTo>
                    <a:pt x="102537" y="453"/>
                  </a:lnTo>
                  <a:lnTo>
                    <a:pt x="102537" y="0"/>
                  </a:lnTo>
                  <a:close/>
                </a:path>
              </a:pathLst>
            </a:custGeom>
            <a:noFill/>
            <a:ln>
              <a:noFill/>
            </a:ln>
          </p:spPr>
          <p:txBody>
            <a:bodyPr spcFirstLastPara="1" wrap="square" lIns="91425" tIns="91425" rIns="91425" bIns="91425" anchor="ctr" anchorCtr="0">
              <a:noAutofit/>
            </a:bodyPr>
            <a:lstStyle/>
            <a:p>
              <a:pPr marL="342900" lvl="0" indent="-342900" algn="l" rtl="0">
                <a:spcBef>
                  <a:spcPts val="2400"/>
                </a:spcBef>
                <a:spcAft>
                  <a:spcPts val="600"/>
                </a:spcAft>
                <a:buFont typeface="Wingdings" panose="05000000000000000000" pitchFamily="2" charset="2"/>
                <a:buChar char="Ø"/>
              </a:pPr>
              <a:r>
                <a:rPr lang="en-US" sz="2400" dirty="0" smtClean="0"/>
                <a:t>Tổ chức </a:t>
              </a:r>
              <a:r>
                <a:rPr lang="en-US" sz="2400" dirty="0" err="1" smtClean="0"/>
                <a:t>điều</a:t>
              </a:r>
              <a:r>
                <a:rPr lang="en-US" sz="2400" dirty="0" smtClean="0"/>
                <a:t> tra </a:t>
              </a:r>
              <a:r>
                <a:rPr lang="en-US" sz="2400" dirty="0" err="1" smtClean="0"/>
                <a:t>thu</a:t>
              </a:r>
              <a:r>
                <a:rPr lang="en-US" sz="2400" dirty="0" smtClean="0"/>
                <a:t> </a:t>
              </a:r>
              <a:r>
                <a:rPr lang="en-US" sz="2400" dirty="0" err="1" smtClean="0"/>
                <a:t>thập</a:t>
              </a:r>
              <a:r>
                <a:rPr lang="en-US" sz="2400" dirty="0" smtClean="0"/>
                <a:t> </a:t>
              </a:r>
              <a:r>
                <a:rPr lang="en-US" sz="2400" dirty="0" err="1" smtClean="0"/>
                <a:t>thông</a:t>
              </a:r>
              <a:r>
                <a:rPr lang="en-US" sz="2400" dirty="0" smtClean="0"/>
                <a:t> tin</a:t>
              </a:r>
            </a:p>
            <a:p>
              <a:pPr marL="342900" lvl="0" indent="-342900" algn="l" rtl="0">
                <a:spcBef>
                  <a:spcPts val="2400"/>
                </a:spcBef>
                <a:spcAft>
                  <a:spcPts val="600"/>
                </a:spcAft>
                <a:buFont typeface="Wingdings" panose="05000000000000000000" pitchFamily="2" charset="2"/>
                <a:buChar char="Ø"/>
              </a:pPr>
              <a:r>
                <a:rPr lang="en-US" sz="2400" dirty="0" err="1" smtClean="0"/>
                <a:t>Kiểm</a:t>
              </a:r>
              <a:r>
                <a:rPr lang="en-US" sz="2400" dirty="0" smtClean="0"/>
                <a:t> tra </a:t>
              </a:r>
              <a:r>
                <a:rPr lang="en-US" sz="2400" dirty="0" err="1" smtClean="0"/>
                <a:t>giám</a:t>
              </a:r>
              <a:r>
                <a:rPr lang="en-US" sz="2400" dirty="0" smtClean="0"/>
                <a:t> </a:t>
              </a:r>
              <a:r>
                <a:rPr lang="en-US" sz="2400" dirty="0" err="1" smtClean="0"/>
                <a:t>sát</a:t>
              </a:r>
              <a:endParaRPr lang="en-US" sz="2400" dirty="0" smtClean="0"/>
            </a:p>
            <a:p>
              <a:pPr marL="342900" lvl="0" indent="-342900" algn="l" rtl="0">
                <a:spcBef>
                  <a:spcPts val="2400"/>
                </a:spcBef>
                <a:spcAft>
                  <a:spcPts val="600"/>
                </a:spcAft>
                <a:buFont typeface="Wingdings" panose="05000000000000000000" pitchFamily="2" charset="2"/>
                <a:buChar char="Ø"/>
              </a:pPr>
              <a:r>
                <a:rPr lang="en-US" sz="2400" dirty="0" err="1" smtClean="0"/>
                <a:t>Xác</a:t>
              </a:r>
              <a:r>
                <a:rPr lang="en-US" sz="2400" dirty="0" smtClean="0"/>
                <a:t> minh và </a:t>
              </a:r>
              <a:r>
                <a:rPr lang="en-US" sz="2400" dirty="0" err="1" smtClean="0"/>
                <a:t>duyệt</a:t>
              </a:r>
              <a:r>
                <a:rPr lang="en-US" sz="2400" dirty="0" smtClean="0"/>
                <a:t> </a:t>
              </a:r>
              <a:r>
                <a:rPr lang="en-US" sz="2400" dirty="0" err="1" smtClean="0"/>
                <a:t>phiếu</a:t>
              </a:r>
              <a:endParaRPr sz="2400" dirty="0"/>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4" name="Google Shape;1244;p50"/>
          <p:cNvSpPr txBox="1">
            <a:spLocks noGrp="1"/>
          </p:cNvSpPr>
          <p:nvPr>
            <p:ph type="title"/>
          </p:nvPr>
        </p:nvSpPr>
        <p:spPr>
          <a:xfrm>
            <a:off x="3821032" y="683168"/>
            <a:ext cx="4367700" cy="13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mj-lt"/>
              </a:rPr>
              <a:t>Điều tra thực địa</a:t>
            </a:r>
            <a:endParaRPr dirty="0">
              <a:latin typeface="+mj-lt"/>
            </a:endParaRPr>
          </a:p>
        </p:txBody>
      </p:sp>
      <p:grpSp>
        <p:nvGrpSpPr>
          <p:cNvPr id="1247" name="Google Shape;1247;p50"/>
          <p:cNvGrpSpPr/>
          <p:nvPr/>
        </p:nvGrpSpPr>
        <p:grpSpPr>
          <a:xfrm>
            <a:off x="-365541" y="942781"/>
            <a:ext cx="4142171" cy="3337526"/>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Census Data Stock Illustrations – 579 Census Data Stock Illustrations,  Vectors &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88105">
            <a:off x="-58067" y="1331573"/>
            <a:ext cx="3601552" cy="2563021"/>
          </a:xfrm>
          <a:prstGeom prst="rect">
            <a:avLst/>
          </a:prstGeom>
          <a:noFill/>
          <a:extLst>
            <a:ext uri="{909E8E84-426E-40DD-AFC4-6F175D3DCCD1}">
              <a14:hiddenFill xmlns:a14="http://schemas.microsoft.com/office/drawing/2010/main">
                <a:solidFill>
                  <a:srgbClr val="FFFFFF"/>
                </a:solidFill>
              </a14:hiddenFill>
            </a:ext>
          </a:extLst>
        </p:spPr>
      </p:pic>
      <p:sp>
        <p:nvSpPr>
          <p:cNvPr id="1251" name="Google Shape;1251;p50"/>
          <p:cNvSpPr/>
          <p:nvPr/>
        </p:nvSpPr>
        <p:spPr>
          <a:xfrm>
            <a:off x="749125" y="114585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2" name="Google Shape;1252;p50"/>
          <p:cNvGrpSpPr/>
          <p:nvPr/>
        </p:nvGrpSpPr>
        <p:grpSpPr>
          <a:xfrm>
            <a:off x="1980144" y="3472654"/>
            <a:ext cx="2018085" cy="2146811"/>
            <a:chOff x="2202650" y="2939175"/>
            <a:chExt cx="1146900" cy="1220125"/>
          </a:xfrm>
        </p:grpSpPr>
        <p:sp>
          <p:nvSpPr>
            <p:cNvPr id="125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p:cNvSpPr>
            <a:spLocks noGrp="1"/>
          </p:cNvSpPr>
          <p:nvPr>
            <p:ph type="subTitle" idx="1"/>
          </p:nvPr>
        </p:nvSpPr>
        <p:spPr>
          <a:xfrm>
            <a:off x="4340699" y="1230411"/>
            <a:ext cx="3145500" cy="795600"/>
          </a:xfrm>
        </p:spPr>
        <p:txBody>
          <a:bodyPr/>
          <a:lstStyle/>
          <a:p>
            <a:r>
              <a:rPr lang="en-US" sz="2800" b="1" dirty="0" smtClean="0">
                <a:solidFill>
                  <a:schemeClr val="accent5">
                    <a:lumMod val="75000"/>
                  </a:schemeClr>
                </a:solidFill>
              </a:rPr>
              <a:t>Tháng 4/2024</a:t>
            </a:r>
            <a:endParaRPr lang="en-US" sz="28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63" name="Google Shape;1163;p48"/>
          <p:cNvSpPr txBox="1">
            <a:spLocks noGrp="1"/>
          </p:cNvSpPr>
          <p:nvPr>
            <p:ph type="title"/>
          </p:nvPr>
        </p:nvSpPr>
        <p:spPr>
          <a:xfrm>
            <a:off x="602925" y="316212"/>
            <a:ext cx="3438000" cy="1067895"/>
          </a:xfrm>
          <a:prstGeom prst="rect">
            <a:avLst/>
          </a:prstGeom>
        </p:spPr>
        <p:txBody>
          <a:bodyPr spcFirstLastPara="1" wrap="square" lIns="91425" tIns="91425" rIns="91425" bIns="91425" anchor="t" anchorCtr="0">
            <a:noAutofit/>
          </a:bodyPr>
          <a:lstStyle/>
          <a:p>
            <a:pPr lvl="0"/>
            <a:r>
              <a:rPr lang="en" dirty="0" smtClean="0">
                <a:latin typeface="+mj-lt"/>
              </a:rPr>
              <a:t>Lưu ý khi tổ chức thu thập thông tin</a:t>
            </a:r>
            <a:endParaRPr dirty="0">
              <a:latin typeface="+mj-lt"/>
            </a:endParaRPr>
          </a:p>
        </p:txBody>
      </p:sp>
      <p:grpSp>
        <p:nvGrpSpPr>
          <p:cNvPr id="1179" name="Google Shape;1179;p48"/>
          <p:cNvGrpSpPr/>
          <p:nvPr/>
        </p:nvGrpSpPr>
        <p:grpSpPr>
          <a:xfrm>
            <a:off x="1053425" y="1748763"/>
            <a:ext cx="370600" cy="370625"/>
            <a:chOff x="4318450" y="1072313"/>
            <a:chExt cx="370600" cy="370625"/>
          </a:xfrm>
        </p:grpSpPr>
        <p:sp>
          <p:nvSpPr>
            <p:cNvPr id="1180" name="Google Shape;1180;p48"/>
            <p:cNvSpPr/>
            <p:nvPr/>
          </p:nvSpPr>
          <p:spPr>
            <a:xfrm>
              <a:off x="4318450" y="1072313"/>
              <a:ext cx="370600" cy="370625"/>
            </a:xfrm>
            <a:custGeom>
              <a:avLst/>
              <a:gdLst/>
              <a:ahLst/>
              <a:cxnLst/>
              <a:rect l="l" t="t" r="r" b="b"/>
              <a:pathLst>
                <a:path w="14824" h="14825" extrusionOk="0">
                  <a:moveTo>
                    <a:pt x="11311" y="870"/>
                  </a:moveTo>
                  <a:lnTo>
                    <a:pt x="11311" y="1739"/>
                  </a:lnTo>
                  <a:lnTo>
                    <a:pt x="10454" y="1739"/>
                  </a:lnTo>
                  <a:lnTo>
                    <a:pt x="10454" y="870"/>
                  </a:lnTo>
                  <a:close/>
                  <a:moveTo>
                    <a:pt x="11311" y="2608"/>
                  </a:moveTo>
                  <a:lnTo>
                    <a:pt x="11311" y="6145"/>
                  </a:lnTo>
                  <a:lnTo>
                    <a:pt x="10454" y="6145"/>
                  </a:lnTo>
                  <a:lnTo>
                    <a:pt x="10454" y="2608"/>
                  </a:lnTo>
                  <a:close/>
                  <a:moveTo>
                    <a:pt x="11311" y="7014"/>
                  </a:moveTo>
                  <a:lnTo>
                    <a:pt x="11311" y="7085"/>
                  </a:lnTo>
                  <a:cubicBezTo>
                    <a:pt x="11311" y="7597"/>
                    <a:pt x="11168" y="8085"/>
                    <a:pt x="10882" y="8502"/>
                  </a:cubicBezTo>
                  <a:cubicBezTo>
                    <a:pt x="10597" y="8085"/>
                    <a:pt x="10442" y="7597"/>
                    <a:pt x="10442" y="7085"/>
                  </a:cubicBezTo>
                  <a:lnTo>
                    <a:pt x="10442" y="7014"/>
                  </a:lnTo>
                  <a:close/>
                  <a:moveTo>
                    <a:pt x="6977" y="4406"/>
                  </a:moveTo>
                  <a:lnTo>
                    <a:pt x="6977" y="12217"/>
                  </a:lnTo>
                  <a:lnTo>
                    <a:pt x="869" y="12217"/>
                  </a:lnTo>
                  <a:lnTo>
                    <a:pt x="869" y="4406"/>
                  </a:lnTo>
                  <a:close/>
                  <a:moveTo>
                    <a:pt x="13954" y="4406"/>
                  </a:moveTo>
                  <a:lnTo>
                    <a:pt x="13954" y="12217"/>
                  </a:lnTo>
                  <a:lnTo>
                    <a:pt x="7846" y="12217"/>
                  </a:lnTo>
                  <a:lnTo>
                    <a:pt x="7846" y="4406"/>
                  </a:lnTo>
                  <a:lnTo>
                    <a:pt x="9585" y="4406"/>
                  </a:lnTo>
                  <a:lnTo>
                    <a:pt x="9585" y="7085"/>
                  </a:lnTo>
                  <a:cubicBezTo>
                    <a:pt x="9585" y="7990"/>
                    <a:pt x="9930" y="8847"/>
                    <a:pt x="10573" y="9490"/>
                  </a:cubicBezTo>
                  <a:lnTo>
                    <a:pt x="10882" y="9800"/>
                  </a:lnTo>
                  <a:lnTo>
                    <a:pt x="11192" y="9490"/>
                  </a:lnTo>
                  <a:cubicBezTo>
                    <a:pt x="11835" y="8847"/>
                    <a:pt x="12180" y="7990"/>
                    <a:pt x="12180" y="7085"/>
                  </a:cubicBezTo>
                  <a:lnTo>
                    <a:pt x="12180" y="4406"/>
                  </a:lnTo>
                  <a:close/>
                  <a:moveTo>
                    <a:pt x="6977" y="13086"/>
                  </a:moveTo>
                  <a:lnTo>
                    <a:pt x="6977" y="13955"/>
                  </a:lnTo>
                  <a:lnTo>
                    <a:pt x="869" y="13955"/>
                  </a:lnTo>
                  <a:lnTo>
                    <a:pt x="869" y="13086"/>
                  </a:lnTo>
                  <a:close/>
                  <a:moveTo>
                    <a:pt x="13954" y="13086"/>
                  </a:moveTo>
                  <a:lnTo>
                    <a:pt x="13954" y="13955"/>
                  </a:lnTo>
                  <a:lnTo>
                    <a:pt x="7846" y="13955"/>
                  </a:lnTo>
                  <a:lnTo>
                    <a:pt x="7846" y="13086"/>
                  </a:lnTo>
                  <a:close/>
                  <a:moveTo>
                    <a:pt x="9585" y="1"/>
                  </a:moveTo>
                  <a:lnTo>
                    <a:pt x="9585" y="3537"/>
                  </a:lnTo>
                  <a:lnTo>
                    <a:pt x="0" y="3537"/>
                  </a:lnTo>
                  <a:lnTo>
                    <a:pt x="0" y="14824"/>
                  </a:lnTo>
                  <a:lnTo>
                    <a:pt x="14823" y="14824"/>
                  </a:lnTo>
                  <a:lnTo>
                    <a:pt x="14823" y="3537"/>
                  </a:lnTo>
                  <a:lnTo>
                    <a:pt x="12180" y="3537"/>
                  </a:lnTo>
                  <a:lnTo>
                    <a:pt x="121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8"/>
            <p:cNvSpPr/>
            <p:nvPr/>
          </p:nvSpPr>
          <p:spPr>
            <a:xfrm>
              <a:off x="4536325" y="1334263"/>
              <a:ext cx="109275" cy="21750"/>
            </a:xfrm>
            <a:custGeom>
              <a:avLst/>
              <a:gdLst/>
              <a:ahLst/>
              <a:cxnLst/>
              <a:rect l="l" t="t" r="r" b="b"/>
              <a:pathLst>
                <a:path w="4371" h="870" extrusionOk="0">
                  <a:moveTo>
                    <a:pt x="1" y="0"/>
                  </a:moveTo>
                  <a:lnTo>
                    <a:pt x="1" y="870"/>
                  </a:lnTo>
                  <a:lnTo>
                    <a:pt x="4370" y="870"/>
                  </a:lnTo>
                  <a:lnTo>
                    <a:pt x="43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8"/>
            <p:cNvSpPr/>
            <p:nvPr/>
          </p:nvSpPr>
          <p:spPr>
            <a:xfrm>
              <a:off x="4361900" y="1334263"/>
              <a:ext cx="109275" cy="21750"/>
            </a:xfrm>
            <a:custGeom>
              <a:avLst/>
              <a:gdLst/>
              <a:ahLst/>
              <a:cxnLst/>
              <a:rect l="l" t="t" r="r" b="b"/>
              <a:pathLst>
                <a:path w="4371" h="870" extrusionOk="0">
                  <a:moveTo>
                    <a:pt x="0" y="0"/>
                  </a:moveTo>
                  <a:lnTo>
                    <a:pt x="0" y="870"/>
                  </a:lnTo>
                  <a:lnTo>
                    <a:pt x="4370" y="870"/>
                  </a:lnTo>
                  <a:lnTo>
                    <a:pt x="43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8"/>
            <p:cNvSpPr/>
            <p:nvPr/>
          </p:nvSpPr>
          <p:spPr>
            <a:xfrm>
              <a:off x="4361900" y="1290813"/>
              <a:ext cx="109275" cy="21750"/>
            </a:xfrm>
            <a:custGeom>
              <a:avLst/>
              <a:gdLst/>
              <a:ahLst/>
              <a:cxnLst/>
              <a:rect l="l" t="t" r="r" b="b"/>
              <a:pathLst>
                <a:path w="4371" h="870" extrusionOk="0">
                  <a:moveTo>
                    <a:pt x="0" y="0"/>
                  </a:moveTo>
                  <a:lnTo>
                    <a:pt x="0" y="869"/>
                  </a:lnTo>
                  <a:lnTo>
                    <a:pt x="4370" y="869"/>
                  </a:lnTo>
                  <a:lnTo>
                    <a:pt x="43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8"/>
            <p:cNvSpPr/>
            <p:nvPr/>
          </p:nvSpPr>
          <p:spPr>
            <a:xfrm>
              <a:off x="4361900" y="1247638"/>
              <a:ext cx="109275" cy="21750"/>
            </a:xfrm>
            <a:custGeom>
              <a:avLst/>
              <a:gdLst/>
              <a:ahLst/>
              <a:cxnLst/>
              <a:rect l="l" t="t" r="r" b="b"/>
              <a:pathLst>
                <a:path w="4371" h="870" extrusionOk="0">
                  <a:moveTo>
                    <a:pt x="0" y="1"/>
                  </a:moveTo>
                  <a:lnTo>
                    <a:pt x="0" y="870"/>
                  </a:lnTo>
                  <a:lnTo>
                    <a:pt x="4370" y="870"/>
                  </a:lnTo>
                  <a:lnTo>
                    <a:pt x="43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8"/>
            <p:cNvSpPr/>
            <p:nvPr/>
          </p:nvSpPr>
          <p:spPr>
            <a:xfrm>
              <a:off x="4361900" y="1204188"/>
              <a:ext cx="109275" cy="21750"/>
            </a:xfrm>
            <a:custGeom>
              <a:avLst/>
              <a:gdLst/>
              <a:ahLst/>
              <a:cxnLst/>
              <a:rect l="l" t="t" r="r" b="b"/>
              <a:pathLst>
                <a:path w="4371" h="870" extrusionOk="0">
                  <a:moveTo>
                    <a:pt x="0" y="0"/>
                  </a:moveTo>
                  <a:lnTo>
                    <a:pt x="0" y="870"/>
                  </a:lnTo>
                  <a:lnTo>
                    <a:pt x="4370" y="870"/>
                  </a:lnTo>
                  <a:lnTo>
                    <a:pt x="43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https://thumbs.dreamstime.com/b/psychology-session-conversation-consultation-face-to-psychoanalysis-help-psychologist-discussion-patien-try-solve-22298909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750" b="90000" l="3500" r="99625">
                        <a14:backgroundMark x1="52875" y1="27250" x2="52875" y2="27250"/>
                        <a14:backgroundMark x1="56250" y1="27000" x2="56250" y2="27000"/>
                      </a14:backgroundRemoval>
                    </a14:imgEffect>
                  </a14:imgLayer>
                </a14:imgProps>
              </a:ext>
              <a:ext uri="{28A0092B-C50C-407E-A947-70E740481C1C}">
                <a14:useLocalDpi xmlns:a14="http://schemas.microsoft.com/office/drawing/2010/main" val="0"/>
              </a:ext>
            </a:extLst>
          </a:blip>
          <a:srcRect/>
          <a:stretch>
            <a:fillRect/>
          </a:stretch>
        </p:blipFill>
        <p:spPr bwMode="auto">
          <a:xfrm>
            <a:off x="452066" y="838053"/>
            <a:ext cx="3739717" cy="32789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22364" y="246716"/>
            <a:ext cx="4306844" cy="4616648"/>
          </a:xfrm>
          <a:prstGeom prst="rect">
            <a:avLst/>
          </a:prstGeom>
          <a:noFill/>
        </p:spPr>
        <p:txBody>
          <a:bodyPr wrap="square" rtlCol="0">
            <a:spAutoFit/>
          </a:bodyPr>
          <a:lstStyle/>
          <a:p>
            <a:pPr>
              <a:spcBef>
                <a:spcPts val="600"/>
              </a:spcBef>
            </a:pPr>
            <a:r>
              <a:rPr lang="en-US" sz="2000" dirty="0" smtClean="0">
                <a:solidFill>
                  <a:schemeClr val="accent5">
                    <a:lumMod val="50000"/>
                  </a:schemeClr>
                </a:solidFill>
              </a:rPr>
              <a:t>Yêu </a:t>
            </a:r>
            <a:r>
              <a:rPr lang="en-US" sz="2000" dirty="0" err="1" smtClean="0">
                <a:solidFill>
                  <a:schemeClr val="accent5">
                    <a:lumMod val="50000"/>
                  </a:schemeClr>
                </a:solidFill>
              </a:rPr>
              <a:t>cầu</a:t>
            </a:r>
            <a:r>
              <a:rPr lang="en-US" sz="2000" dirty="0" smtClean="0">
                <a:solidFill>
                  <a:schemeClr val="accent5">
                    <a:lumMod val="50000"/>
                  </a:schemeClr>
                </a:solidFill>
              </a:rPr>
              <a:t> </a:t>
            </a:r>
            <a:r>
              <a:rPr lang="en-US" sz="2000" dirty="0" err="1" smtClean="0">
                <a:solidFill>
                  <a:schemeClr val="accent5">
                    <a:lumMod val="50000"/>
                  </a:schemeClr>
                </a:solidFill>
              </a:rPr>
              <a:t>đối</a:t>
            </a:r>
            <a:r>
              <a:rPr lang="en-US" sz="2000" dirty="0" smtClean="0">
                <a:solidFill>
                  <a:schemeClr val="accent5">
                    <a:lumMod val="50000"/>
                  </a:schemeClr>
                </a:solidFill>
              </a:rPr>
              <a:t> </a:t>
            </a:r>
            <a:r>
              <a:rPr lang="en-US" sz="2000" dirty="0" err="1" smtClean="0">
                <a:solidFill>
                  <a:schemeClr val="accent5">
                    <a:lumMod val="50000"/>
                  </a:schemeClr>
                </a:solidFill>
              </a:rPr>
              <a:t>với</a:t>
            </a:r>
            <a:r>
              <a:rPr lang="en-US" sz="2000" dirty="0" smtClean="0">
                <a:solidFill>
                  <a:schemeClr val="accent5">
                    <a:lumMod val="50000"/>
                  </a:schemeClr>
                </a:solidFill>
              </a:rPr>
              <a:t> </a:t>
            </a:r>
            <a:r>
              <a:rPr lang="en-US" sz="2000" dirty="0" err="1" smtClean="0">
                <a:solidFill>
                  <a:schemeClr val="accent5">
                    <a:lumMod val="50000"/>
                  </a:schemeClr>
                </a:solidFill>
              </a:rPr>
              <a:t>Điều</a:t>
            </a:r>
            <a:r>
              <a:rPr lang="en-US" sz="2000" dirty="0" smtClean="0">
                <a:solidFill>
                  <a:schemeClr val="accent5">
                    <a:lumMod val="50000"/>
                  </a:schemeClr>
                </a:solidFill>
              </a:rPr>
              <a:t> tra </a:t>
            </a:r>
            <a:r>
              <a:rPr lang="en-US" sz="2000" dirty="0" err="1" smtClean="0">
                <a:solidFill>
                  <a:schemeClr val="accent5">
                    <a:lumMod val="50000"/>
                  </a:schemeClr>
                </a:solidFill>
              </a:rPr>
              <a:t>viên</a:t>
            </a:r>
            <a:r>
              <a:rPr lang="en-US" sz="2000" dirty="0" smtClean="0">
                <a:solidFill>
                  <a:schemeClr val="accent5">
                    <a:lumMod val="50000"/>
                  </a:schemeClr>
                </a:solidFill>
              </a:rPr>
              <a:t>:</a:t>
            </a:r>
          </a:p>
          <a:p>
            <a:pPr marL="342900" indent="-342900">
              <a:spcBef>
                <a:spcPts val="600"/>
              </a:spcBef>
              <a:buFont typeface="Wingdings" panose="05000000000000000000" pitchFamily="2" charset="2"/>
              <a:buChar char="Ø"/>
            </a:pPr>
            <a:r>
              <a:rPr lang="en-US" sz="2000" dirty="0" smtClean="0"/>
              <a:t>Trang </a:t>
            </a:r>
            <a:r>
              <a:rPr lang="en-US" sz="2000" dirty="0" err="1" smtClean="0"/>
              <a:t>phục</a:t>
            </a:r>
            <a:r>
              <a:rPr lang="en-US" sz="2000" dirty="0" smtClean="0"/>
              <a:t> </a:t>
            </a:r>
            <a:r>
              <a:rPr lang="en-US" sz="2000" dirty="0" err="1"/>
              <a:t>nghiêm</a:t>
            </a:r>
            <a:r>
              <a:rPr lang="en-US" sz="2000" dirty="0"/>
              <a:t> </a:t>
            </a:r>
            <a:r>
              <a:rPr lang="en-US" sz="2000" dirty="0" err="1" smtClean="0"/>
              <a:t>túc</a:t>
            </a:r>
            <a:r>
              <a:rPr lang="en-US" sz="2000" dirty="0" smtClean="0"/>
              <a:t>, </a:t>
            </a:r>
            <a:r>
              <a:rPr lang="en-US" sz="2000" dirty="0" err="1" smtClean="0"/>
              <a:t>lịch</a:t>
            </a:r>
            <a:r>
              <a:rPr lang="en-US" sz="2000" dirty="0" smtClean="0"/>
              <a:t> </a:t>
            </a:r>
            <a:r>
              <a:rPr lang="en-US" sz="2000" dirty="0" err="1" smtClean="0"/>
              <a:t>sự</a:t>
            </a:r>
            <a:r>
              <a:rPr lang="en-US" sz="2000" dirty="0" smtClean="0"/>
              <a:t>, </a:t>
            </a:r>
          </a:p>
          <a:p>
            <a:pPr marL="342900" indent="-342900">
              <a:spcBef>
                <a:spcPts val="600"/>
              </a:spcBef>
              <a:buFont typeface="Wingdings" panose="05000000000000000000" pitchFamily="2" charset="2"/>
              <a:buChar char="Ø"/>
            </a:pPr>
            <a:r>
              <a:rPr lang="en-US" sz="2000" dirty="0" err="1" smtClean="0"/>
              <a:t>Đeo</a:t>
            </a:r>
            <a:r>
              <a:rPr lang="en-US" sz="2000" dirty="0" smtClean="0"/>
              <a:t> </a:t>
            </a:r>
            <a:r>
              <a:rPr lang="en-US" sz="2000" dirty="0" err="1" smtClean="0"/>
              <a:t>thẻ</a:t>
            </a:r>
            <a:r>
              <a:rPr lang="en-US" sz="2000" dirty="0" smtClean="0"/>
              <a:t> </a:t>
            </a:r>
            <a:r>
              <a:rPr lang="en-US" sz="2000" dirty="0" err="1" smtClean="0"/>
              <a:t>điều</a:t>
            </a:r>
            <a:r>
              <a:rPr lang="en-US" sz="2000" dirty="0" smtClean="0"/>
              <a:t> tra </a:t>
            </a:r>
            <a:r>
              <a:rPr lang="en-US" sz="2000" dirty="0" err="1" smtClean="0"/>
              <a:t>viên</a:t>
            </a:r>
            <a:endParaRPr lang="en-US" sz="2000" dirty="0" smtClean="0"/>
          </a:p>
          <a:p>
            <a:pPr marL="342900" indent="-342900">
              <a:spcBef>
                <a:spcPts val="600"/>
              </a:spcBef>
              <a:buFont typeface="Wingdings" panose="05000000000000000000" pitchFamily="2" charset="2"/>
              <a:buChar char="Ø"/>
            </a:pPr>
            <a:r>
              <a:rPr lang="en-US" sz="2000" dirty="0" err="1" smtClean="0"/>
              <a:t>Cài</a:t>
            </a:r>
            <a:r>
              <a:rPr lang="en-US" sz="2000" dirty="0" smtClean="0"/>
              <a:t> </a:t>
            </a:r>
            <a:r>
              <a:rPr lang="en-US" sz="2000" dirty="0" err="1" smtClean="0"/>
              <a:t>đặt</a:t>
            </a:r>
            <a:r>
              <a:rPr lang="en-US" sz="2000" dirty="0" smtClean="0"/>
              <a:t>/</a:t>
            </a:r>
            <a:r>
              <a:rPr lang="en-US" sz="2000" dirty="0" err="1" smtClean="0"/>
              <a:t>cập</a:t>
            </a:r>
            <a:r>
              <a:rPr lang="en-US" sz="2000" dirty="0" smtClean="0"/>
              <a:t> </a:t>
            </a:r>
            <a:r>
              <a:rPr lang="en-US" sz="2000" dirty="0" err="1" smtClean="0"/>
              <a:t>nhật</a:t>
            </a:r>
            <a:r>
              <a:rPr lang="en-US" sz="2000" dirty="0" smtClean="0"/>
              <a:t> </a:t>
            </a:r>
            <a:r>
              <a:rPr lang="en-US" sz="2000" dirty="0" err="1"/>
              <a:t>chương</a:t>
            </a:r>
            <a:r>
              <a:rPr lang="en-US" sz="2000" dirty="0"/>
              <a:t> </a:t>
            </a:r>
            <a:r>
              <a:rPr lang="en-US" sz="2000" dirty="0" err="1"/>
              <a:t>trình</a:t>
            </a:r>
            <a:r>
              <a:rPr lang="en-US" sz="2000" dirty="0"/>
              <a:t> </a:t>
            </a:r>
            <a:r>
              <a:rPr lang="en-US" sz="2000" dirty="0" err="1"/>
              <a:t>CAPI</a:t>
            </a:r>
            <a:r>
              <a:rPr lang="en-US" sz="2000" dirty="0"/>
              <a:t> </a:t>
            </a:r>
            <a:r>
              <a:rPr lang="en-US" sz="2000" dirty="0" err="1"/>
              <a:t>điều</a:t>
            </a:r>
            <a:r>
              <a:rPr lang="en-US" sz="2000" dirty="0"/>
              <a:t> </a:t>
            </a:r>
            <a:r>
              <a:rPr lang="en-US" sz="2000" dirty="0" smtClean="0"/>
              <a:t>tra </a:t>
            </a:r>
            <a:r>
              <a:rPr lang="en-US" sz="2000" dirty="0" err="1" smtClean="0"/>
              <a:t>trên</a:t>
            </a:r>
            <a:r>
              <a:rPr lang="en-US" sz="2000" dirty="0" smtClean="0"/>
              <a:t> </a:t>
            </a:r>
            <a:r>
              <a:rPr lang="en-US" sz="2000" dirty="0" err="1" smtClean="0"/>
              <a:t>thiết</a:t>
            </a:r>
            <a:r>
              <a:rPr lang="en-US" sz="2000" dirty="0" smtClean="0"/>
              <a:t> </a:t>
            </a:r>
            <a:r>
              <a:rPr lang="en-US" sz="2000" dirty="0" err="1" smtClean="0"/>
              <a:t>bị</a:t>
            </a:r>
            <a:r>
              <a:rPr lang="en-US" sz="2000" dirty="0" smtClean="0"/>
              <a:t> </a:t>
            </a:r>
            <a:r>
              <a:rPr lang="en-US" sz="2000" dirty="0" err="1" smtClean="0"/>
              <a:t>thông</a:t>
            </a:r>
            <a:r>
              <a:rPr lang="en-US" sz="2000" dirty="0" smtClean="0"/>
              <a:t> minh </a:t>
            </a:r>
            <a:r>
              <a:rPr lang="en-US" sz="2000" dirty="0" err="1" smtClean="0"/>
              <a:t>trước</a:t>
            </a:r>
            <a:r>
              <a:rPr lang="en-US" sz="2000" dirty="0" smtClean="0"/>
              <a:t> </a:t>
            </a:r>
            <a:r>
              <a:rPr lang="en-US" sz="2000" dirty="0" err="1" smtClean="0"/>
              <a:t>khi</a:t>
            </a:r>
            <a:r>
              <a:rPr lang="en-US" sz="2000" dirty="0" smtClean="0"/>
              <a:t> </a:t>
            </a:r>
            <a:r>
              <a:rPr lang="en-US" sz="2000" dirty="0" err="1" smtClean="0"/>
              <a:t>đến</a:t>
            </a:r>
            <a:r>
              <a:rPr lang="en-US" sz="2000" dirty="0" smtClean="0"/>
              <a:t> </a:t>
            </a:r>
            <a:r>
              <a:rPr lang="en-US" sz="2000" dirty="0" err="1" smtClean="0"/>
              <a:t>hộ</a:t>
            </a:r>
            <a:r>
              <a:rPr lang="en-US" sz="2000" dirty="0" smtClean="0"/>
              <a:t>.</a:t>
            </a:r>
            <a:endParaRPr lang="en-US" sz="2000" dirty="0"/>
          </a:p>
          <a:p>
            <a:pPr marL="342900" indent="-342900">
              <a:spcBef>
                <a:spcPts val="600"/>
              </a:spcBef>
              <a:buFont typeface="Wingdings" panose="05000000000000000000" pitchFamily="2" charset="2"/>
              <a:buChar char="Ø"/>
            </a:pPr>
            <a:r>
              <a:rPr lang="en-US" sz="2000" dirty="0" err="1" smtClean="0"/>
              <a:t>Các</a:t>
            </a:r>
            <a:r>
              <a:rPr lang="en-US" sz="2000" dirty="0" smtClean="0"/>
              <a:t> tài </a:t>
            </a:r>
            <a:r>
              <a:rPr lang="en-US" sz="2000" dirty="0" err="1" smtClean="0"/>
              <a:t>liệu</a:t>
            </a:r>
            <a:r>
              <a:rPr lang="en-US" sz="2000" dirty="0" smtClean="0"/>
              <a:t> </a:t>
            </a:r>
            <a:r>
              <a:rPr lang="en-US" sz="2000" dirty="0" err="1" smtClean="0"/>
              <a:t>cần</a:t>
            </a:r>
            <a:r>
              <a:rPr lang="en-US" sz="2000" dirty="0" smtClean="0"/>
              <a:t> </a:t>
            </a:r>
            <a:r>
              <a:rPr lang="en-US" sz="2000" dirty="0" err="1" smtClean="0"/>
              <a:t>mang</a:t>
            </a:r>
            <a:r>
              <a:rPr lang="en-US" sz="2000" dirty="0" smtClean="0"/>
              <a:t> </a:t>
            </a:r>
            <a:r>
              <a:rPr lang="en-US" sz="2000" dirty="0" err="1" smtClean="0"/>
              <a:t>theo</a:t>
            </a:r>
            <a:r>
              <a:rPr lang="en-US" sz="2000" dirty="0" smtClean="0"/>
              <a:t>:</a:t>
            </a:r>
          </a:p>
          <a:p>
            <a:pPr marL="548640" indent="-342900">
              <a:spcBef>
                <a:spcPts val="600"/>
              </a:spcBef>
              <a:buFont typeface="Wingdings" panose="05000000000000000000" pitchFamily="2" charset="2"/>
              <a:buChar char="§"/>
            </a:pPr>
            <a:r>
              <a:rPr lang="en-US" sz="1900" dirty="0" err="1" smtClean="0">
                <a:solidFill>
                  <a:srgbClr val="002060"/>
                </a:solidFill>
              </a:rPr>
              <a:t>Giấy</a:t>
            </a:r>
            <a:r>
              <a:rPr lang="en-US" sz="1900" dirty="0" smtClean="0">
                <a:solidFill>
                  <a:srgbClr val="002060"/>
                </a:solidFill>
              </a:rPr>
              <a:t> </a:t>
            </a:r>
            <a:r>
              <a:rPr lang="en-US" sz="1900" dirty="0" err="1" smtClean="0">
                <a:solidFill>
                  <a:srgbClr val="002060"/>
                </a:solidFill>
              </a:rPr>
              <a:t>giới</a:t>
            </a:r>
            <a:r>
              <a:rPr lang="en-US" sz="1900" dirty="0" smtClean="0">
                <a:solidFill>
                  <a:srgbClr val="002060"/>
                </a:solidFill>
              </a:rPr>
              <a:t> </a:t>
            </a:r>
            <a:r>
              <a:rPr lang="en-US" sz="1900" dirty="0" err="1" smtClean="0">
                <a:solidFill>
                  <a:srgbClr val="002060"/>
                </a:solidFill>
              </a:rPr>
              <a:t>thiệu</a:t>
            </a:r>
            <a:r>
              <a:rPr lang="en-US" sz="1900" dirty="0" smtClean="0">
                <a:solidFill>
                  <a:srgbClr val="002060"/>
                </a:solidFill>
              </a:rPr>
              <a:t> (</a:t>
            </a:r>
            <a:r>
              <a:rPr lang="en-US" sz="1900" dirty="0" err="1" smtClean="0">
                <a:solidFill>
                  <a:srgbClr val="002060"/>
                </a:solidFill>
              </a:rPr>
              <a:t>hoặc</a:t>
            </a:r>
            <a:r>
              <a:rPr lang="en-US" sz="1900" dirty="0" smtClean="0">
                <a:solidFill>
                  <a:srgbClr val="002060"/>
                </a:solidFill>
              </a:rPr>
              <a:t> </a:t>
            </a:r>
            <a:r>
              <a:rPr lang="en-US" sz="1900" dirty="0" err="1" smtClean="0">
                <a:solidFill>
                  <a:srgbClr val="002060"/>
                </a:solidFill>
              </a:rPr>
              <a:t>quyết</a:t>
            </a:r>
            <a:r>
              <a:rPr lang="en-US" sz="1900" dirty="0" smtClean="0">
                <a:solidFill>
                  <a:srgbClr val="002060"/>
                </a:solidFill>
              </a:rPr>
              <a:t> </a:t>
            </a:r>
            <a:r>
              <a:rPr lang="en-US" sz="1900" dirty="0" err="1" smtClean="0">
                <a:solidFill>
                  <a:srgbClr val="002060"/>
                </a:solidFill>
              </a:rPr>
              <a:t>định</a:t>
            </a:r>
            <a:r>
              <a:rPr lang="en-US" sz="1900" dirty="0" smtClean="0">
                <a:solidFill>
                  <a:srgbClr val="002060"/>
                </a:solidFill>
              </a:rPr>
              <a:t>, </a:t>
            </a:r>
            <a:r>
              <a:rPr lang="en-US" sz="1900" dirty="0" err="1" smtClean="0">
                <a:solidFill>
                  <a:srgbClr val="002060"/>
                </a:solidFill>
              </a:rPr>
              <a:t>phương</a:t>
            </a:r>
            <a:r>
              <a:rPr lang="en-US" sz="1900" dirty="0" smtClean="0">
                <a:solidFill>
                  <a:srgbClr val="002060"/>
                </a:solidFill>
              </a:rPr>
              <a:t> </a:t>
            </a:r>
            <a:r>
              <a:rPr lang="en-US" sz="1900" dirty="0" err="1" smtClean="0">
                <a:solidFill>
                  <a:srgbClr val="002060"/>
                </a:solidFill>
              </a:rPr>
              <a:t>án</a:t>
            </a:r>
            <a:r>
              <a:rPr lang="en-US" sz="1900" dirty="0" smtClean="0">
                <a:solidFill>
                  <a:srgbClr val="002060"/>
                </a:solidFill>
              </a:rPr>
              <a:t>);</a:t>
            </a:r>
          </a:p>
          <a:p>
            <a:pPr marL="548640" indent="-342900">
              <a:spcBef>
                <a:spcPts val="600"/>
              </a:spcBef>
              <a:buFont typeface="Wingdings" panose="05000000000000000000" pitchFamily="2" charset="2"/>
              <a:buChar char="§"/>
            </a:pPr>
            <a:r>
              <a:rPr lang="en-US" sz="1900" dirty="0" err="1" smtClean="0">
                <a:solidFill>
                  <a:srgbClr val="002060"/>
                </a:solidFill>
              </a:rPr>
              <a:t>Bảng</a:t>
            </a:r>
            <a:r>
              <a:rPr lang="en-US" sz="1900" dirty="0" smtClean="0">
                <a:solidFill>
                  <a:srgbClr val="002060"/>
                </a:solidFill>
              </a:rPr>
              <a:t> </a:t>
            </a:r>
            <a:r>
              <a:rPr lang="en-US" sz="1900" dirty="0" err="1" smtClean="0">
                <a:solidFill>
                  <a:srgbClr val="002060"/>
                </a:solidFill>
              </a:rPr>
              <a:t>kê</a:t>
            </a:r>
            <a:r>
              <a:rPr lang="en-US" sz="1900" dirty="0" smtClean="0">
                <a:solidFill>
                  <a:srgbClr val="002060"/>
                </a:solidFill>
              </a:rPr>
              <a:t> </a:t>
            </a:r>
            <a:r>
              <a:rPr lang="en-US" sz="1900" dirty="0" err="1" smtClean="0">
                <a:solidFill>
                  <a:srgbClr val="002060"/>
                </a:solidFill>
              </a:rPr>
              <a:t>đầy</a:t>
            </a:r>
            <a:r>
              <a:rPr lang="en-US" sz="1900" dirty="0" smtClean="0">
                <a:solidFill>
                  <a:srgbClr val="002060"/>
                </a:solidFill>
              </a:rPr>
              <a:t> </a:t>
            </a:r>
            <a:r>
              <a:rPr lang="en-US" sz="1900" dirty="0" err="1" smtClean="0">
                <a:solidFill>
                  <a:srgbClr val="002060"/>
                </a:solidFill>
              </a:rPr>
              <a:t>đủ</a:t>
            </a:r>
            <a:r>
              <a:rPr lang="en-US" sz="1900" dirty="0" smtClean="0">
                <a:solidFill>
                  <a:srgbClr val="002060"/>
                </a:solidFill>
              </a:rPr>
              <a:t> </a:t>
            </a:r>
            <a:r>
              <a:rPr lang="en-US" sz="1900" dirty="0" err="1" smtClean="0">
                <a:solidFill>
                  <a:srgbClr val="002060"/>
                </a:solidFill>
              </a:rPr>
              <a:t>trong</a:t>
            </a:r>
            <a:r>
              <a:rPr lang="en-US" sz="1900" dirty="0" smtClean="0">
                <a:solidFill>
                  <a:srgbClr val="002060"/>
                </a:solidFill>
              </a:rPr>
              <a:t> đó </a:t>
            </a:r>
            <a:r>
              <a:rPr lang="en-US" sz="1900" dirty="0" err="1" smtClean="0">
                <a:solidFill>
                  <a:srgbClr val="002060"/>
                </a:solidFill>
              </a:rPr>
              <a:t>đánh</a:t>
            </a:r>
            <a:r>
              <a:rPr lang="en-US" sz="1900" dirty="0" smtClean="0">
                <a:solidFill>
                  <a:srgbClr val="002060"/>
                </a:solidFill>
              </a:rPr>
              <a:t> </a:t>
            </a:r>
            <a:r>
              <a:rPr lang="en-US" sz="1900" dirty="0" err="1" smtClean="0">
                <a:solidFill>
                  <a:srgbClr val="002060"/>
                </a:solidFill>
              </a:rPr>
              <a:t>dấu</a:t>
            </a:r>
            <a:r>
              <a:rPr lang="en-US" sz="1900" dirty="0" smtClean="0">
                <a:solidFill>
                  <a:srgbClr val="002060"/>
                </a:solidFill>
              </a:rPr>
              <a:t> những </a:t>
            </a:r>
            <a:r>
              <a:rPr lang="en-US" sz="1900" dirty="0" err="1" smtClean="0">
                <a:solidFill>
                  <a:srgbClr val="002060"/>
                </a:solidFill>
              </a:rPr>
              <a:t>hộ</a:t>
            </a:r>
            <a:r>
              <a:rPr lang="en-US" sz="1900" dirty="0" smtClean="0">
                <a:solidFill>
                  <a:srgbClr val="002060"/>
                </a:solidFill>
              </a:rPr>
              <a:t> </a:t>
            </a:r>
            <a:r>
              <a:rPr lang="en-US" sz="1900" dirty="0" err="1" smtClean="0">
                <a:solidFill>
                  <a:srgbClr val="002060"/>
                </a:solidFill>
              </a:rPr>
              <a:t>được</a:t>
            </a:r>
            <a:r>
              <a:rPr lang="en-US" sz="1900" dirty="0" smtClean="0">
                <a:solidFill>
                  <a:srgbClr val="002060"/>
                </a:solidFill>
              </a:rPr>
              <a:t> </a:t>
            </a:r>
            <a:r>
              <a:rPr lang="en-US" sz="1900" dirty="0" err="1" smtClean="0">
                <a:solidFill>
                  <a:srgbClr val="002060"/>
                </a:solidFill>
              </a:rPr>
              <a:t>chọn</a:t>
            </a:r>
            <a:r>
              <a:rPr lang="en-US" sz="1900" dirty="0" smtClean="0">
                <a:solidFill>
                  <a:srgbClr val="002060"/>
                </a:solidFill>
              </a:rPr>
              <a:t> </a:t>
            </a:r>
            <a:r>
              <a:rPr lang="en-US" sz="1900" dirty="0" err="1" smtClean="0">
                <a:solidFill>
                  <a:srgbClr val="002060"/>
                </a:solidFill>
              </a:rPr>
              <a:t>mẫu</a:t>
            </a:r>
            <a:r>
              <a:rPr lang="en-US" sz="1900" dirty="0" smtClean="0">
                <a:solidFill>
                  <a:srgbClr val="002060"/>
                </a:solidFill>
              </a:rPr>
              <a:t>;</a:t>
            </a:r>
          </a:p>
          <a:p>
            <a:pPr marL="548640" indent="-342900">
              <a:spcBef>
                <a:spcPts val="600"/>
              </a:spcBef>
              <a:buFont typeface="Wingdings" panose="05000000000000000000" pitchFamily="2" charset="2"/>
              <a:buChar char="§"/>
            </a:pPr>
            <a:r>
              <a:rPr lang="en-US" sz="1900" dirty="0" err="1" smtClean="0">
                <a:solidFill>
                  <a:srgbClr val="002060"/>
                </a:solidFill>
              </a:rPr>
              <a:t>Phiếu</a:t>
            </a:r>
            <a:r>
              <a:rPr lang="en-US" sz="1900" dirty="0" smtClean="0">
                <a:solidFill>
                  <a:srgbClr val="002060"/>
                </a:solidFill>
              </a:rPr>
              <a:t> </a:t>
            </a:r>
            <a:r>
              <a:rPr lang="en-US" sz="1900" dirty="0" err="1" smtClean="0">
                <a:solidFill>
                  <a:srgbClr val="002060"/>
                </a:solidFill>
              </a:rPr>
              <a:t>điều</a:t>
            </a:r>
            <a:r>
              <a:rPr lang="en-US" sz="1900" dirty="0" smtClean="0">
                <a:solidFill>
                  <a:srgbClr val="002060"/>
                </a:solidFill>
              </a:rPr>
              <a:t> tra </a:t>
            </a:r>
            <a:r>
              <a:rPr lang="en-US" sz="1900" dirty="0" err="1" smtClean="0">
                <a:solidFill>
                  <a:srgbClr val="002060"/>
                </a:solidFill>
              </a:rPr>
              <a:t>bản</a:t>
            </a:r>
            <a:r>
              <a:rPr lang="en-US" sz="1900" dirty="0" smtClean="0">
                <a:solidFill>
                  <a:srgbClr val="002060"/>
                </a:solidFill>
              </a:rPr>
              <a:t> </a:t>
            </a:r>
            <a:r>
              <a:rPr lang="en-US" sz="1900" dirty="0" err="1" smtClean="0">
                <a:solidFill>
                  <a:srgbClr val="002060"/>
                </a:solidFill>
              </a:rPr>
              <a:t>giấy</a:t>
            </a:r>
            <a:r>
              <a:rPr lang="en-US" sz="1900" dirty="0" smtClean="0">
                <a:solidFill>
                  <a:srgbClr val="002060"/>
                </a:solidFill>
              </a:rPr>
              <a:t>;</a:t>
            </a:r>
          </a:p>
          <a:p>
            <a:pPr marL="548640" indent="-342900">
              <a:spcBef>
                <a:spcPts val="600"/>
              </a:spcBef>
              <a:buFont typeface="Wingdings" panose="05000000000000000000" pitchFamily="2" charset="2"/>
              <a:buChar char="§"/>
            </a:pPr>
            <a:r>
              <a:rPr lang="en-US" sz="1900" dirty="0" err="1" smtClean="0">
                <a:solidFill>
                  <a:srgbClr val="002060"/>
                </a:solidFill>
              </a:rPr>
              <a:t>Sổ</a:t>
            </a:r>
            <a:r>
              <a:rPr lang="en-US" sz="1900" dirty="0" smtClean="0">
                <a:solidFill>
                  <a:srgbClr val="002060"/>
                </a:solidFill>
              </a:rPr>
              <a:t> </a:t>
            </a:r>
            <a:r>
              <a:rPr lang="en-US" sz="1900" dirty="0" err="1" smtClean="0">
                <a:solidFill>
                  <a:srgbClr val="002060"/>
                </a:solidFill>
              </a:rPr>
              <a:t>ghi</a:t>
            </a:r>
            <a:r>
              <a:rPr lang="en-US" sz="1900" dirty="0" smtClean="0">
                <a:solidFill>
                  <a:srgbClr val="002060"/>
                </a:solidFill>
              </a:rPr>
              <a:t> </a:t>
            </a:r>
            <a:r>
              <a:rPr lang="en-US" sz="1900" dirty="0" err="1" smtClean="0">
                <a:solidFill>
                  <a:srgbClr val="002060"/>
                </a:solidFill>
              </a:rPr>
              <a:t>chép</a:t>
            </a:r>
            <a:r>
              <a:rPr lang="en-US" sz="1900" dirty="0" smtClean="0">
                <a:solidFill>
                  <a:srgbClr val="002060"/>
                </a:solidFill>
              </a:rPr>
              <a:t> </a:t>
            </a:r>
            <a:r>
              <a:rPr lang="en-US" sz="1900" dirty="0" err="1" smtClean="0">
                <a:solidFill>
                  <a:srgbClr val="002060"/>
                </a:solidFill>
              </a:rPr>
              <a:t>cá</a:t>
            </a:r>
            <a:r>
              <a:rPr lang="en-US" sz="1900" dirty="0" smtClean="0">
                <a:solidFill>
                  <a:srgbClr val="002060"/>
                </a:solidFill>
              </a:rPr>
              <a:t> </a:t>
            </a:r>
            <a:r>
              <a:rPr lang="en-US" sz="1900" dirty="0" err="1" smtClean="0">
                <a:solidFill>
                  <a:srgbClr val="002060"/>
                </a:solidFill>
              </a:rPr>
              <a:t>nhân</a:t>
            </a:r>
            <a:r>
              <a:rPr lang="en-US" sz="1900" dirty="0" smtClean="0">
                <a:solidFill>
                  <a:srgbClr val="002060"/>
                </a:solidFill>
              </a:rPr>
              <a:t>.</a:t>
            </a:r>
          </a:p>
        </p:txBody>
      </p:sp>
      <p:sp>
        <p:nvSpPr>
          <p:cNvPr id="10" name="Rectangle 9"/>
          <p:cNvSpPr/>
          <p:nvPr/>
        </p:nvSpPr>
        <p:spPr>
          <a:xfrm>
            <a:off x="602925" y="3773813"/>
            <a:ext cx="3588858" cy="707886"/>
          </a:xfrm>
          <a:prstGeom prst="rect">
            <a:avLst/>
          </a:prstGeom>
        </p:spPr>
        <p:txBody>
          <a:bodyPr wrap="square">
            <a:spAutoFit/>
          </a:bodyPr>
          <a:lstStyle/>
          <a:p>
            <a:r>
              <a:rPr lang="en-US" sz="2000" dirty="0" err="1">
                <a:solidFill>
                  <a:schemeClr val="accent5">
                    <a:lumMod val="50000"/>
                  </a:schemeClr>
                </a:solidFill>
              </a:rPr>
              <a:t>Điều</a:t>
            </a:r>
            <a:r>
              <a:rPr lang="en-US" sz="2000" dirty="0">
                <a:solidFill>
                  <a:schemeClr val="accent5">
                    <a:lumMod val="50000"/>
                  </a:schemeClr>
                </a:solidFill>
              </a:rPr>
              <a:t> tra </a:t>
            </a:r>
            <a:r>
              <a:rPr lang="en-US" sz="2000" dirty="0" err="1">
                <a:solidFill>
                  <a:schemeClr val="accent5">
                    <a:lumMod val="50000"/>
                  </a:schemeClr>
                </a:solidFill>
              </a:rPr>
              <a:t>viên</a:t>
            </a:r>
            <a:r>
              <a:rPr lang="en-US" sz="2000" dirty="0">
                <a:solidFill>
                  <a:schemeClr val="accent5">
                    <a:lumMod val="50000"/>
                  </a:schemeClr>
                </a:solidFill>
              </a:rPr>
              <a:t> </a:t>
            </a:r>
            <a:r>
              <a:rPr lang="en-US" sz="2000" dirty="0" err="1">
                <a:solidFill>
                  <a:schemeClr val="accent5">
                    <a:lumMod val="50000"/>
                  </a:schemeClr>
                </a:solidFill>
              </a:rPr>
              <a:t>phải</a:t>
            </a:r>
            <a:r>
              <a:rPr lang="en-US" sz="2000" dirty="0">
                <a:solidFill>
                  <a:schemeClr val="accent5">
                    <a:lumMod val="50000"/>
                  </a:schemeClr>
                </a:solidFill>
              </a:rPr>
              <a:t> </a:t>
            </a:r>
            <a:r>
              <a:rPr lang="en-US" sz="2000" dirty="0" err="1" smtClean="0">
                <a:solidFill>
                  <a:schemeClr val="accent5">
                    <a:lumMod val="50000"/>
                  </a:schemeClr>
                </a:solidFill>
              </a:rPr>
              <a:t>đến</a:t>
            </a:r>
            <a:r>
              <a:rPr lang="en-US" sz="2000" dirty="0" smtClean="0">
                <a:solidFill>
                  <a:schemeClr val="accent5">
                    <a:lumMod val="50000"/>
                  </a:schemeClr>
                </a:solidFill>
              </a:rPr>
              <a:t> </a:t>
            </a:r>
            <a:r>
              <a:rPr lang="en-US" sz="2000" dirty="0" err="1">
                <a:solidFill>
                  <a:schemeClr val="accent5">
                    <a:lumMod val="50000"/>
                  </a:schemeClr>
                </a:solidFill>
              </a:rPr>
              <a:t>hộ</a:t>
            </a:r>
            <a:r>
              <a:rPr lang="en-US" sz="2000" dirty="0">
                <a:solidFill>
                  <a:schemeClr val="accent5">
                    <a:lumMod val="50000"/>
                  </a:schemeClr>
                </a:solidFill>
              </a:rPr>
              <a:t> </a:t>
            </a:r>
            <a:r>
              <a:rPr lang="en-US" sz="2000" dirty="0" err="1">
                <a:solidFill>
                  <a:schemeClr val="accent5">
                    <a:lumMod val="50000"/>
                  </a:schemeClr>
                </a:solidFill>
              </a:rPr>
              <a:t>để</a:t>
            </a:r>
            <a:r>
              <a:rPr lang="en-US" sz="2000" dirty="0">
                <a:solidFill>
                  <a:schemeClr val="accent5">
                    <a:lumMod val="50000"/>
                  </a:schemeClr>
                </a:solidFill>
              </a:rPr>
              <a:t> </a:t>
            </a:r>
            <a:r>
              <a:rPr lang="en-US" sz="2000" b="1" dirty="0" err="1">
                <a:solidFill>
                  <a:schemeClr val="tx1"/>
                </a:solidFill>
              </a:rPr>
              <a:t>phỏng</a:t>
            </a:r>
            <a:r>
              <a:rPr lang="en-US" sz="2000" b="1" dirty="0">
                <a:solidFill>
                  <a:schemeClr val="tx1"/>
                </a:solidFill>
              </a:rPr>
              <a:t> </a:t>
            </a:r>
            <a:r>
              <a:rPr lang="en-US" sz="2000" b="1" dirty="0" err="1">
                <a:solidFill>
                  <a:schemeClr val="tx1"/>
                </a:solidFill>
              </a:rPr>
              <a:t>vấn</a:t>
            </a:r>
            <a:r>
              <a:rPr lang="en-US" sz="2000" b="1" dirty="0">
                <a:solidFill>
                  <a:schemeClr val="tx1"/>
                </a:solidFill>
              </a:rPr>
              <a:t> </a:t>
            </a:r>
            <a:r>
              <a:rPr lang="en-US" sz="2000" b="1" dirty="0" err="1">
                <a:solidFill>
                  <a:schemeClr val="tx1"/>
                </a:solidFill>
              </a:rPr>
              <a:t>trực</a:t>
            </a:r>
            <a:r>
              <a:rPr lang="en-US" sz="2000" b="1" dirty="0">
                <a:solidFill>
                  <a:schemeClr val="tx1"/>
                </a:solidFill>
              </a:rPr>
              <a:t> </a:t>
            </a:r>
            <a:r>
              <a:rPr lang="en-US" sz="2000" b="1" dirty="0" err="1">
                <a:solidFill>
                  <a:schemeClr val="tx1"/>
                </a:solidFill>
              </a:rPr>
              <a:t>tiếp</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29" name="Google Shape;1163;p48"/>
          <p:cNvSpPr txBox="1">
            <a:spLocks noGrp="1"/>
          </p:cNvSpPr>
          <p:nvPr>
            <p:ph type="title"/>
          </p:nvPr>
        </p:nvSpPr>
        <p:spPr>
          <a:xfrm>
            <a:off x="435401" y="184638"/>
            <a:ext cx="8243650" cy="613526"/>
          </a:xfrm>
          <a:prstGeom prst="rect">
            <a:avLst/>
          </a:prstGeom>
        </p:spPr>
        <p:txBody>
          <a:bodyPr spcFirstLastPara="1" wrap="square" lIns="91425" tIns="91425" rIns="91425" bIns="91425" anchor="t" anchorCtr="0">
            <a:noAutofit/>
          </a:bodyPr>
          <a:lstStyle/>
          <a:p>
            <a:pPr lvl="0"/>
            <a:r>
              <a:rPr lang="en" dirty="0">
                <a:latin typeface="+mj-lt"/>
              </a:rPr>
              <a:t>Lưu ý khi tổ chức thu thập thông tin (tiếp theo)</a:t>
            </a:r>
            <a:endParaRPr dirty="0">
              <a:latin typeface="+mj-lt"/>
            </a:endParaRPr>
          </a:p>
        </p:txBody>
      </p:sp>
      <p:sp>
        <p:nvSpPr>
          <p:cNvPr id="3" name="TextBox 2"/>
          <p:cNvSpPr txBox="1"/>
          <p:nvPr/>
        </p:nvSpPr>
        <p:spPr>
          <a:xfrm>
            <a:off x="381157" y="742817"/>
            <a:ext cx="7996595" cy="4124206"/>
          </a:xfrm>
          <a:prstGeom prst="rect">
            <a:avLst/>
          </a:prstGeom>
          <a:noFill/>
        </p:spPr>
        <p:txBody>
          <a:bodyPr wrap="square" rtlCol="0">
            <a:spAutoFit/>
          </a:bodyPr>
          <a:lstStyle/>
          <a:p>
            <a:pPr algn="just">
              <a:spcBef>
                <a:spcPts val="600"/>
              </a:spcBef>
            </a:pPr>
            <a:r>
              <a:rPr lang="en-US" sz="2200" dirty="0" err="1" smtClean="0"/>
              <a:t>Khi</a:t>
            </a:r>
            <a:r>
              <a:rPr lang="en-US" sz="2200" dirty="0" smtClean="0"/>
              <a:t> </a:t>
            </a:r>
            <a:r>
              <a:rPr lang="en-US" sz="2200" dirty="0" err="1" smtClean="0"/>
              <a:t>đến</a:t>
            </a:r>
            <a:r>
              <a:rPr lang="en-US" sz="2200" dirty="0" smtClean="0"/>
              <a:t> </a:t>
            </a:r>
            <a:r>
              <a:rPr lang="en-US" sz="2200" dirty="0" err="1" smtClean="0"/>
              <a:t>hộ</a:t>
            </a:r>
            <a:r>
              <a:rPr lang="en-US" sz="2200" dirty="0" smtClean="0"/>
              <a:t> </a:t>
            </a:r>
            <a:r>
              <a:rPr lang="en-US" sz="2200" dirty="0" err="1" smtClean="0"/>
              <a:t>điều</a:t>
            </a:r>
            <a:r>
              <a:rPr lang="en-US" sz="2200" dirty="0" smtClean="0"/>
              <a:t> tra</a:t>
            </a:r>
          </a:p>
          <a:p>
            <a:pPr marL="342900" indent="-342900" algn="just">
              <a:spcBef>
                <a:spcPts val="600"/>
              </a:spcBef>
              <a:buFont typeface="Wingdings" panose="05000000000000000000" pitchFamily="2" charset="2"/>
              <a:buChar char="Ø"/>
            </a:pPr>
            <a:r>
              <a:rPr lang="en-US" sz="2200" dirty="0" err="1" smtClean="0"/>
              <a:t>ĐTV</a:t>
            </a:r>
            <a:r>
              <a:rPr lang="en-US" sz="2200" dirty="0" smtClean="0"/>
              <a:t> </a:t>
            </a:r>
            <a:r>
              <a:rPr lang="en-US" sz="2200" dirty="0" err="1" smtClean="0"/>
              <a:t>giới</a:t>
            </a:r>
            <a:r>
              <a:rPr lang="en-US" sz="2200" dirty="0" smtClean="0"/>
              <a:t> </a:t>
            </a:r>
            <a:r>
              <a:rPr lang="en-US" sz="2200" dirty="0" err="1" smtClean="0"/>
              <a:t>thiệu</a:t>
            </a:r>
            <a:r>
              <a:rPr lang="en-US" sz="2200" dirty="0" smtClean="0"/>
              <a:t> </a:t>
            </a:r>
            <a:r>
              <a:rPr lang="en-US" sz="2200" dirty="0" err="1" smtClean="0"/>
              <a:t>ngắn</a:t>
            </a:r>
            <a:r>
              <a:rPr lang="en-US" sz="2200" dirty="0" smtClean="0"/>
              <a:t> </a:t>
            </a:r>
            <a:r>
              <a:rPr lang="en-US" sz="2200" dirty="0" err="1" smtClean="0"/>
              <a:t>gọn</a:t>
            </a:r>
            <a:r>
              <a:rPr lang="en-US" sz="2200" dirty="0" smtClean="0"/>
              <a:t> về </a:t>
            </a:r>
            <a:r>
              <a:rPr lang="en-US" sz="2200" dirty="0" err="1" smtClean="0"/>
              <a:t>cuộc</a:t>
            </a:r>
            <a:r>
              <a:rPr lang="en-US" sz="2200" dirty="0" smtClean="0"/>
              <a:t> </a:t>
            </a:r>
            <a:r>
              <a:rPr lang="en-US" sz="2200" dirty="0" err="1" smtClean="0"/>
              <a:t>điều</a:t>
            </a:r>
            <a:r>
              <a:rPr lang="en-US" sz="2200" dirty="0" smtClean="0"/>
              <a:t> tra và </a:t>
            </a:r>
            <a:r>
              <a:rPr lang="en-US" sz="2200" dirty="0" err="1" smtClean="0"/>
              <a:t>giải</a:t>
            </a:r>
            <a:r>
              <a:rPr lang="en-US" sz="2200" dirty="0" smtClean="0"/>
              <a:t> </a:t>
            </a:r>
            <a:r>
              <a:rPr lang="en-US" sz="2200" dirty="0" err="1" smtClean="0"/>
              <a:t>thích</a:t>
            </a:r>
            <a:r>
              <a:rPr lang="en-US" sz="2200" dirty="0" smtClean="0"/>
              <a:t> </a:t>
            </a:r>
            <a:r>
              <a:rPr lang="en-US" sz="2200" dirty="0" err="1" smtClean="0"/>
              <a:t>nhiệm</a:t>
            </a:r>
            <a:r>
              <a:rPr lang="en-US" sz="2200" dirty="0" smtClean="0"/>
              <a:t> vụ </a:t>
            </a:r>
            <a:r>
              <a:rPr lang="en-US" sz="2200" dirty="0" err="1" smtClean="0"/>
              <a:t>của</a:t>
            </a:r>
            <a:r>
              <a:rPr lang="en-US" sz="2200" dirty="0" smtClean="0"/>
              <a:t> </a:t>
            </a:r>
            <a:r>
              <a:rPr lang="en-US" sz="2200" dirty="0" err="1" smtClean="0"/>
              <a:t>mình</a:t>
            </a:r>
            <a:r>
              <a:rPr lang="en-US" sz="2200" dirty="0" smtClean="0"/>
              <a:t> </a:t>
            </a:r>
            <a:r>
              <a:rPr lang="en-US" sz="2200" dirty="0" err="1" smtClean="0"/>
              <a:t>với</a:t>
            </a:r>
            <a:r>
              <a:rPr lang="en-US" sz="2200" dirty="0" smtClean="0"/>
              <a:t> </a:t>
            </a:r>
            <a:r>
              <a:rPr lang="en-US" sz="2200" dirty="0" err="1" smtClean="0"/>
              <a:t>chủ</a:t>
            </a:r>
            <a:r>
              <a:rPr lang="en-US" sz="2200" dirty="0" smtClean="0"/>
              <a:t> </a:t>
            </a:r>
            <a:r>
              <a:rPr lang="en-US" sz="2200" dirty="0" err="1" smtClean="0"/>
              <a:t>hộ</a:t>
            </a:r>
            <a:r>
              <a:rPr lang="en-US" sz="2200" dirty="0" smtClean="0"/>
              <a:t> và </a:t>
            </a:r>
            <a:r>
              <a:rPr lang="en-US" sz="2200" dirty="0" err="1" smtClean="0"/>
              <a:t>các</a:t>
            </a:r>
            <a:r>
              <a:rPr lang="en-US" sz="2200" dirty="0" smtClean="0"/>
              <a:t> thành </a:t>
            </a:r>
            <a:r>
              <a:rPr lang="en-US" sz="2200" dirty="0" err="1" smtClean="0"/>
              <a:t>viên</a:t>
            </a:r>
            <a:r>
              <a:rPr lang="en-US" sz="2200" dirty="0" smtClean="0"/>
              <a:t> </a:t>
            </a:r>
            <a:r>
              <a:rPr lang="en-US" sz="2200" dirty="0" err="1" smtClean="0"/>
              <a:t>trong</a:t>
            </a:r>
            <a:r>
              <a:rPr lang="en-US" sz="2200" dirty="0" smtClean="0"/>
              <a:t> </a:t>
            </a:r>
            <a:r>
              <a:rPr lang="en-US" sz="2200" dirty="0" err="1" smtClean="0"/>
              <a:t>hộ</a:t>
            </a:r>
            <a:r>
              <a:rPr lang="en-US" sz="2200" dirty="0" smtClean="0"/>
              <a:t> (</a:t>
            </a:r>
            <a:r>
              <a:rPr lang="en-US" sz="2200" dirty="0" err="1" smtClean="0"/>
              <a:t>Cục</a:t>
            </a:r>
            <a:r>
              <a:rPr lang="en-US" sz="2200" dirty="0" smtClean="0"/>
              <a:t> </a:t>
            </a:r>
            <a:r>
              <a:rPr lang="en-US" sz="2200" dirty="0" err="1" smtClean="0"/>
              <a:t>Thống</a:t>
            </a:r>
            <a:r>
              <a:rPr lang="en-US" sz="2200" dirty="0" smtClean="0"/>
              <a:t> </a:t>
            </a:r>
            <a:r>
              <a:rPr lang="en-US" sz="2200" dirty="0" err="1" smtClean="0"/>
              <a:t>kê</a:t>
            </a:r>
            <a:r>
              <a:rPr lang="en-US" sz="2200" dirty="0"/>
              <a:t> </a:t>
            </a:r>
            <a:r>
              <a:rPr lang="en-US" sz="2200" dirty="0" err="1" smtClean="0"/>
              <a:t>nên</a:t>
            </a:r>
            <a:r>
              <a:rPr lang="en-US" sz="2200" dirty="0" smtClean="0"/>
              <a:t> </a:t>
            </a:r>
            <a:r>
              <a:rPr lang="en-US" sz="2200" dirty="0" err="1" smtClean="0"/>
              <a:t>soạn</a:t>
            </a:r>
            <a:r>
              <a:rPr lang="en-US" sz="2200" dirty="0" smtClean="0"/>
              <a:t> </a:t>
            </a:r>
            <a:r>
              <a:rPr lang="en-US" sz="2200" dirty="0" err="1" smtClean="0"/>
              <a:t>phần</a:t>
            </a:r>
            <a:r>
              <a:rPr lang="en-US" sz="2200" dirty="0" smtClean="0"/>
              <a:t> </a:t>
            </a:r>
            <a:r>
              <a:rPr lang="en-US" sz="2200" dirty="0" err="1" smtClean="0"/>
              <a:t>giới</a:t>
            </a:r>
            <a:r>
              <a:rPr lang="en-US" sz="2200" dirty="0" smtClean="0"/>
              <a:t> </a:t>
            </a:r>
            <a:r>
              <a:rPr lang="en-US" sz="2200" dirty="0" err="1" smtClean="0"/>
              <a:t>thiệu</a:t>
            </a:r>
            <a:r>
              <a:rPr lang="en-US" sz="2200" dirty="0" smtClean="0"/>
              <a:t> </a:t>
            </a:r>
            <a:r>
              <a:rPr lang="en-US" sz="2200" dirty="0" err="1" smtClean="0"/>
              <a:t>để</a:t>
            </a:r>
            <a:r>
              <a:rPr lang="en-US" sz="2200" dirty="0" smtClean="0"/>
              <a:t> </a:t>
            </a:r>
            <a:r>
              <a:rPr lang="en-US" sz="2200" dirty="0" err="1" smtClean="0"/>
              <a:t>hướng</a:t>
            </a:r>
            <a:r>
              <a:rPr lang="en-US" sz="2200" dirty="0" smtClean="0"/>
              <a:t> </a:t>
            </a:r>
            <a:r>
              <a:rPr lang="en-US" sz="2200" dirty="0" err="1" smtClean="0"/>
              <a:t>dẫn</a:t>
            </a:r>
            <a:r>
              <a:rPr lang="en-US" sz="2200" dirty="0" smtClean="0"/>
              <a:t> </a:t>
            </a:r>
            <a:r>
              <a:rPr lang="en-US" sz="2200" dirty="0" err="1" smtClean="0"/>
              <a:t>ĐTV</a:t>
            </a:r>
            <a:r>
              <a:rPr lang="en-US" sz="2200" dirty="0" smtClean="0"/>
              <a:t> </a:t>
            </a:r>
            <a:r>
              <a:rPr lang="en-US" sz="2200" dirty="0" err="1" smtClean="0"/>
              <a:t>trong</a:t>
            </a:r>
            <a:r>
              <a:rPr lang="en-US" sz="2200" dirty="0" smtClean="0"/>
              <a:t> lớp tập </a:t>
            </a:r>
            <a:r>
              <a:rPr lang="en-US" sz="2200" dirty="0" err="1" smtClean="0"/>
              <a:t>huấn</a:t>
            </a:r>
            <a:r>
              <a:rPr lang="en-US" sz="2200" dirty="0" smtClean="0"/>
              <a:t>).</a:t>
            </a:r>
          </a:p>
          <a:p>
            <a:pPr marL="342900" indent="-342900" algn="just">
              <a:spcBef>
                <a:spcPts val="600"/>
              </a:spcBef>
              <a:buFont typeface="Wingdings" panose="05000000000000000000" pitchFamily="2" charset="2"/>
              <a:buChar char="Ø"/>
            </a:pPr>
            <a:r>
              <a:rPr lang="en-US" sz="2200" dirty="0" err="1" smtClean="0"/>
              <a:t>Sử</a:t>
            </a:r>
            <a:r>
              <a:rPr lang="en-US" sz="2200" dirty="0" smtClean="0"/>
              <a:t> </a:t>
            </a:r>
            <a:r>
              <a:rPr lang="en-US" sz="2200" dirty="0" err="1" smtClean="0"/>
              <a:t>dụng</a:t>
            </a:r>
            <a:r>
              <a:rPr lang="en-US" sz="2200" dirty="0" smtClean="0"/>
              <a:t> </a:t>
            </a:r>
            <a:r>
              <a:rPr lang="en-US" sz="2200" dirty="0" err="1" smtClean="0"/>
              <a:t>thiết</a:t>
            </a:r>
            <a:r>
              <a:rPr lang="en-US" sz="2200" dirty="0" smtClean="0"/>
              <a:t> </a:t>
            </a:r>
            <a:r>
              <a:rPr lang="en-US" sz="2200" dirty="0" err="1" smtClean="0"/>
              <a:t>bị</a:t>
            </a:r>
            <a:r>
              <a:rPr lang="en-US" sz="2200" dirty="0" smtClean="0"/>
              <a:t> </a:t>
            </a:r>
            <a:r>
              <a:rPr lang="en-US" sz="2200" dirty="0" err="1" smtClean="0"/>
              <a:t>thông</a:t>
            </a:r>
            <a:r>
              <a:rPr lang="en-US" sz="2200" dirty="0" smtClean="0"/>
              <a:t> minh đã </a:t>
            </a:r>
            <a:r>
              <a:rPr lang="en-US" sz="2200" dirty="0" err="1" smtClean="0"/>
              <a:t>cài</a:t>
            </a:r>
            <a:r>
              <a:rPr lang="en-US" sz="2200" dirty="0" smtClean="0"/>
              <a:t> </a:t>
            </a:r>
            <a:r>
              <a:rPr lang="en-US" sz="2200" dirty="0" err="1" smtClean="0"/>
              <a:t>đặt</a:t>
            </a:r>
            <a:r>
              <a:rPr lang="en-US" sz="2200" dirty="0" smtClean="0"/>
              <a:t> </a:t>
            </a:r>
            <a:r>
              <a:rPr lang="en-US" sz="2200" dirty="0" err="1" smtClean="0"/>
              <a:t>sẵn</a:t>
            </a:r>
            <a:r>
              <a:rPr lang="en-US" sz="2200" dirty="0" smtClean="0"/>
              <a:t> </a:t>
            </a:r>
            <a:r>
              <a:rPr lang="en-US" sz="2200" dirty="0" err="1" smtClean="0"/>
              <a:t>chương</a:t>
            </a:r>
            <a:r>
              <a:rPr lang="en-US" sz="2200" dirty="0" smtClean="0"/>
              <a:t> </a:t>
            </a:r>
            <a:r>
              <a:rPr lang="en-US" sz="2200" dirty="0" err="1" smtClean="0"/>
              <a:t>trình</a:t>
            </a:r>
            <a:r>
              <a:rPr lang="en-US" sz="2200" dirty="0" smtClean="0"/>
              <a:t> </a:t>
            </a:r>
            <a:r>
              <a:rPr lang="en-US" sz="2200" dirty="0" err="1" smtClean="0"/>
              <a:t>CAPI</a:t>
            </a:r>
            <a:r>
              <a:rPr lang="en-US" sz="2200" dirty="0" smtClean="0"/>
              <a:t> </a:t>
            </a:r>
            <a:r>
              <a:rPr lang="en-US" sz="2200" dirty="0" err="1" smtClean="0"/>
              <a:t>để</a:t>
            </a:r>
            <a:r>
              <a:rPr lang="en-US" sz="2200" dirty="0" smtClean="0"/>
              <a:t> </a:t>
            </a:r>
            <a:r>
              <a:rPr lang="en-US" sz="2200" dirty="0" err="1" smtClean="0"/>
              <a:t>phỏng</a:t>
            </a:r>
            <a:r>
              <a:rPr lang="en-US" sz="2200" dirty="0" smtClean="0"/>
              <a:t> </a:t>
            </a:r>
            <a:r>
              <a:rPr lang="en-US" sz="2200" dirty="0" err="1" smtClean="0"/>
              <a:t>vấn</a:t>
            </a:r>
            <a:r>
              <a:rPr lang="en-US" sz="2200" dirty="0" smtClean="0"/>
              <a:t> </a:t>
            </a:r>
            <a:r>
              <a:rPr lang="en-US" sz="2200" dirty="0" err="1" smtClean="0"/>
              <a:t>ĐTĐT</a:t>
            </a:r>
            <a:r>
              <a:rPr lang="en-US" sz="2200" dirty="0" smtClean="0"/>
              <a:t> </a:t>
            </a:r>
            <a:r>
              <a:rPr lang="en-US" sz="2200" dirty="0" err="1" smtClean="0"/>
              <a:t>lần</a:t>
            </a:r>
            <a:r>
              <a:rPr lang="en-US" sz="2200" dirty="0" smtClean="0"/>
              <a:t> </a:t>
            </a:r>
            <a:r>
              <a:rPr lang="en-US" sz="2200" dirty="0" err="1" smtClean="0"/>
              <a:t>lượt</a:t>
            </a:r>
            <a:r>
              <a:rPr lang="en-US" sz="2200" dirty="0" smtClean="0"/>
              <a:t> </a:t>
            </a:r>
            <a:r>
              <a:rPr lang="en-US" sz="2200" dirty="0" err="1" smtClean="0"/>
              <a:t>theo</a:t>
            </a:r>
            <a:r>
              <a:rPr lang="en-US" sz="2200" dirty="0" smtClean="0"/>
              <a:t> </a:t>
            </a:r>
            <a:r>
              <a:rPr lang="en-US" sz="2200" dirty="0" err="1" smtClean="0"/>
              <a:t>các</a:t>
            </a:r>
            <a:r>
              <a:rPr lang="en-US" sz="2200" dirty="0" smtClean="0"/>
              <a:t> </a:t>
            </a:r>
            <a:r>
              <a:rPr lang="en-US" sz="2200" dirty="0" err="1" smtClean="0"/>
              <a:t>câu</a:t>
            </a:r>
            <a:r>
              <a:rPr lang="en-US" sz="2200" dirty="0" smtClean="0"/>
              <a:t> </a:t>
            </a:r>
            <a:r>
              <a:rPr lang="en-US" sz="2200" dirty="0" err="1" smtClean="0"/>
              <a:t>hỏi</a:t>
            </a:r>
            <a:r>
              <a:rPr lang="en-US" sz="2200" dirty="0" smtClean="0"/>
              <a:t> </a:t>
            </a:r>
            <a:r>
              <a:rPr lang="en-US" sz="2200" dirty="0" err="1" smtClean="0"/>
              <a:t>xuất</a:t>
            </a:r>
            <a:r>
              <a:rPr lang="en-US" sz="2200" dirty="0" smtClean="0"/>
              <a:t> </a:t>
            </a:r>
            <a:r>
              <a:rPr lang="en-US" sz="2200" dirty="0" err="1" smtClean="0"/>
              <a:t>hiện</a:t>
            </a:r>
            <a:r>
              <a:rPr lang="en-US" sz="2200" dirty="0" smtClean="0"/>
              <a:t> </a:t>
            </a:r>
            <a:r>
              <a:rPr lang="en-US" sz="2200" dirty="0" err="1" smtClean="0"/>
              <a:t>trong</a:t>
            </a:r>
            <a:r>
              <a:rPr lang="en-US" sz="2200" dirty="0" smtClean="0"/>
              <a:t> </a:t>
            </a:r>
            <a:r>
              <a:rPr lang="en-US" sz="2200" dirty="0" err="1" smtClean="0"/>
              <a:t>chương</a:t>
            </a:r>
            <a:r>
              <a:rPr lang="en-US" sz="2200" dirty="0" smtClean="0"/>
              <a:t> </a:t>
            </a:r>
            <a:r>
              <a:rPr lang="en-US" sz="2200" dirty="0" err="1" smtClean="0"/>
              <a:t>trình</a:t>
            </a:r>
            <a:r>
              <a:rPr lang="en-US" sz="2200" dirty="0" smtClean="0"/>
              <a:t> </a:t>
            </a:r>
            <a:r>
              <a:rPr lang="en-US" sz="2200" dirty="0" err="1" smtClean="0"/>
              <a:t>cho</a:t>
            </a:r>
            <a:r>
              <a:rPr lang="en-US" sz="2200" dirty="0" smtClean="0"/>
              <a:t> </a:t>
            </a:r>
            <a:r>
              <a:rPr lang="en-US" sz="2200" dirty="0" err="1" smtClean="0"/>
              <a:t>đến</a:t>
            </a:r>
            <a:r>
              <a:rPr lang="en-US" sz="2200" dirty="0" smtClean="0"/>
              <a:t> </a:t>
            </a:r>
            <a:r>
              <a:rPr lang="en-US" sz="2200" dirty="0" err="1" smtClean="0"/>
              <a:t>hết</a:t>
            </a:r>
            <a:r>
              <a:rPr lang="en-US" sz="2200" dirty="0" smtClean="0"/>
              <a:t>.</a:t>
            </a:r>
          </a:p>
          <a:p>
            <a:pPr marL="342900" indent="-342900" algn="just">
              <a:spcBef>
                <a:spcPts val="600"/>
              </a:spcBef>
              <a:buFont typeface="Wingdings" panose="05000000000000000000" pitchFamily="2" charset="2"/>
              <a:buChar char="Ø"/>
            </a:pPr>
            <a:r>
              <a:rPr lang="en-US" sz="2200" dirty="0" err="1" smtClean="0"/>
              <a:t>Cố</a:t>
            </a:r>
            <a:r>
              <a:rPr lang="en-US" sz="2200" dirty="0" smtClean="0"/>
              <a:t> </a:t>
            </a:r>
            <a:r>
              <a:rPr lang="en-US" sz="2200" dirty="0" err="1" smtClean="0"/>
              <a:t>gắng</a:t>
            </a:r>
            <a:r>
              <a:rPr lang="en-US" sz="2200" dirty="0" smtClean="0"/>
              <a:t> </a:t>
            </a:r>
            <a:r>
              <a:rPr lang="en-US" sz="2200" dirty="0" err="1" smtClean="0"/>
              <a:t>thu</a:t>
            </a:r>
            <a:r>
              <a:rPr lang="en-US" sz="2200" dirty="0" smtClean="0"/>
              <a:t> </a:t>
            </a:r>
            <a:r>
              <a:rPr lang="en-US" sz="2200" dirty="0" err="1" smtClean="0"/>
              <a:t>thập</a:t>
            </a:r>
            <a:r>
              <a:rPr lang="en-US" sz="2200" dirty="0" smtClean="0"/>
              <a:t> </a:t>
            </a:r>
            <a:r>
              <a:rPr lang="en-US" sz="2200" dirty="0" err="1" smtClean="0"/>
              <a:t>các</a:t>
            </a:r>
            <a:r>
              <a:rPr lang="en-US" sz="2200" dirty="0" smtClean="0"/>
              <a:t> </a:t>
            </a:r>
            <a:r>
              <a:rPr lang="en-US" sz="2200" dirty="0" err="1" smtClean="0"/>
              <a:t>thông</a:t>
            </a:r>
            <a:r>
              <a:rPr lang="en-US" sz="2200" dirty="0" smtClean="0"/>
              <a:t> tin </a:t>
            </a:r>
            <a:r>
              <a:rPr lang="en-US" sz="2200" dirty="0" err="1" smtClean="0"/>
              <a:t>thực</a:t>
            </a:r>
            <a:r>
              <a:rPr lang="en-US" sz="2200" dirty="0" smtClean="0"/>
              <a:t> </a:t>
            </a:r>
            <a:r>
              <a:rPr lang="en-US" sz="2200" dirty="0" err="1" smtClean="0"/>
              <a:t>tế</a:t>
            </a:r>
            <a:r>
              <a:rPr lang="en-US" sz="2200" dirty="0" smtClean="0"/>
              <a:t>, </a:t>
            </a:r>
            <a:r>
              <a:rPr lang="en-US" sz="2200" dirty="0" err="1" smtClean="0"/>
              <a:t>không</a:t>
            </a:r>
            <a:r>
              <a:rPr lang="en-US" sz="2200" dirty="0" smtClean="0"/>
              <a:t> </a:t>
            </a:r>
            <a:r>
              <a:rPr lang="en-US" sz="2200" dirty="0" err="1" smtClean="0"/>
              <a:t>căn</a:t>
            </a:r>
            <a:r>
              <a:rPr lang="en-US" sz="2200" dirty="0" smtClean="0"/>
              <a:t> </a:t>
            </a:r>
            <a:r>
              <a:rPr lang="en-US" sz="2200" dirty="0" err="1" smtClean="0"/>
              <a:t>cứ</a:t>
            </a:r>
            <a:r>
              <a:rPr lang="en-US" sz="2200" dirty="0" smtClean="0"/>
              <a:t> </a:t>
            </a:r>
            <a:r>
              <a:rPr lang="en-US" sz="2200" dirty="0" err="1" smtClean="0"/>
              <a:t>vào</a:t>
            </a:r>
            <a:r>
              <a:rPr lang="en-US" sz="2200" dirty="0" smtClean="0"/>
              <a:t> </a:t>
            </a:r>
            <a:r>
              <a:rPr lang="en-US" sz="2200" dirty="0" err="1" smtClean="0"/>
              <a:t>giấy</a:t>
            </a:r>
            <a:r>
              <a:rPr lang="en-US" sz="2200" dirty="0" smtClean="0"/>
              <a:t> </a:t>
            </a:r>
            <a:r>
              <a:rPr lang="en-US" sz="2200" dirty="0" err="1" smtClean="0"/>
              <a:t>tờ</a:t>
            </a:r>
            <a:r>
              <a:rPr lang="en-US" sz="2200" dirty="0" smtClean="0"/>
              <a:t>.</a:t>
            </a:r>
          </a:p>
          <a:p>
            <a:pPr marL="342900" indent="-342900" algn="just">
              <a:spcBef>
                <a:spcPts val="600"/>
              </a:spcBef>
              <a:buFont typeface="Wingdings" panose="05000000000000000000" pitchFamily="2" charset="2"/>
              <a:buChar char="Ø"/>
            </a:pPr>
            <a:r>
              <a:rPr lang="en-US" sz="2200" dirty="0" err="1" smtClean="0"/>
              <a:t>Thường</a:t>
            </a:r>
            <a:r>
              <a:rPr lang="en-US" sz="2200" dirty="0" smtClean="0"/>
              <a:t> </a:t>
            </a:r>
            <a:r>
              <a:rPr lang="en-US" sz="2200" dirty="0" err="1" smtClean="0"/>
              <a:t>xuyên</a:t>
            </a:r>
            <a:r>
              <a:rPr lang="en-US" sz="2200" dirty="0" smtClean="0"/>
              <a:t> </a:t>
            </a:r>
            <a:r>
              <a:rPr lang="en-US" sz="2200" dirty="0" err="1" smtClean="0"/>
              <a:t>đồng</a:t>
            </a:r>
            <a:r>
              <a:rPr lang="en-US" sz="2200" dirty="0" smtClean="0"/>
              <a:t> bộ </a:t>
            </a:r>
            <a:r>
              <a:rPr lang="en-US" sz="2200" dirty="0" err="1" smtClean="0"/>
              <a:t>dữ</a:t>
            </a:r>
            <a:r>
              <a:rPr lang="en-US" sz="2200" dirty="0" smtClean="0"/>
              <a:t> </a:t>
            </a:r>
            <a:r>
              <a:rPr lang="en-US" sz="2200" dirty="0" err="1" smtClean="0"/>
              <a:t>liệu</a:t>
            </a:r>
            <a:r>
              <a:rPr lang="en-US" sz="2200" dirty="0" smtClean="0"/>
              <a:t> đã </a:t>
            </a:r>
            <a:r>
              <a:rPr lang="en-US" sz="2200" dirty="0" err="1" smtClean="0"/>
              <a:t>điều</a:t>
            </a:r>
            <a:r>
              <a:rPr lang="en-US" sz="2200" dirty="0" smtClean="0"/>
              <a:t> tra về </a:t>
            </a:r>
            <a:r>
              <a:rPr lang="en-US" sz="2200" dirty="0" err="1" smtClean="0"/>
              <a:t>máy</a:t>
            </a:r>
            <a:r>
              <a:rPr lang="en-US" sz="2200" dirty="0" smtClean="0"/>
              <a:t> </a:t>
            </a:r>
            <a:r>
              <a:rPr lang="en-US" sz="2200" dirty="0" err="1" smtClean="0"/>
              <a:t>chủ</a:t>
            </a:r>
            <a:endParaRPr lang="en-US" sz="2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33"/>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mj-lt"/>
              </a:rPr>
              <a:t>Mục tiêu</a:t>
            </a:r>
            <a:endParaRPr dirty="0">
              <a:latin typeface="+mj-lt"/>
            </a:endParaRPr>
          </a:p>
        </p:txBody>
      </p:sp>
      <p:sp>
        <p:nvSpPr>
          <p:cNvPr id="855" name="Google Shape;855;p33"/>
          <p:cNvSpPr txBox="1">
            <a:spLocks noGrp="1"/>
          </p:cNvSpPr>
          <p:nvPr>
            <p:ph type="body" idx="1"/>
          </p:nvPr>
        </p:nvSpPr>
        <p:spPr>
          <a:xfrm>
            <a:off x="713100" y="1248300"/>
            <a:ext cx="7717800" cy="2947182"/>
          </a:xfrm>
          <a:prstGeom prst="rect">
            <a:avLst/>
          </a:prstGeom>
        </p:spPr>
        <p:txBody>
          <a:bodyPr spcFirstLastPara="1" wrap="square" lIns="91425" tIns="91425" rIns="91425" bIns="91425" anchor="t" anchorCtr="0">
            <a:noAutofit/>
          </a:bodyPr>
          <a:lstStyle/>
          <a:p>
            <a:pPr marL="342900" lvl="0" indent="-342900" algn="l" rtl="0">
              <a:spcBef>
                <a:spcPts val="600"/>
              </a:spcBef>
              <a:spcAft>
                <a:spcPts val="600"/>
              </a:spcAft>
              <a:buFont typeface="Wingdings" panose="05000000000000000000" pitchFamily="2" charset="2"/>
              <a:buChar char="Ø"/>
            </a:pPr>
            <a:r>
              <a:rPr lang="en-US" sz="2400" dirty="0" err="1" smtClean="0"/>
              <a:t>Rà</a:t>
            </a:r>
            <a:r>
              <a:rPr lang="en-US" sz="2400" dirty="0" smtClean="0"/>
              <a:t> </a:t>
            </a:r>
            <a:r>
              <a:rPr lang="en-US" sz="2400" dirty="0" err="1" smtClean="0"/>
              <a:t>soát</a:t>
            </a:r>
            <a:r>
              <a:rPr lang="en-US" sz="2400" dirty="0" smtClean="0"/>
              <a:t> những công </a:t>
            </a:r>
            <a:r>
              <a:rPr lang="en-US" sz="2400" dirty="0" err="1" smtClean="0"/>
              <a:t>tác</a:t>
            </a:r>
            <a:r>
              <a:rPr lang="en-US" sz="2400" dirty="0" smtClean="0"/>
              <a:t> </a:t>
            </a:r>
            <a:r>
              <a:rPr lang="en-US" sz="2400" dirty="0" err="1" smtClean="0"/>
              <a:t>cần</a:t>
            </a:r>
            <a:r>
              <a:rPr lang="en-US" sz="2400" dirty="0" smtClean="0"/>
              <a:t> </a:t>
            </a:r>
            <a:r>
              <a:rPr lang="en-US" sz="2400" dirty="0" err="1" smtClean="0"/>
              <a:t>triển</a:t>
            </a:r>
            <a:r>
              <a:rPr lang="en-US" sz="2400" dirty="0" smtClean="0"/>
              <a:t> </a:t>
            </a:r>
            <a:r>
              <a:rPr lang="en-US" sz="2400" dirty="0" err="1" smtClean="0"/>
              <a:t>khai</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trong</a:t>
            </a:r>
            <a:r>
              <a:rPr lang="en-US" sz="2400" dirty="0" smtClean="0"/>
              <a:t> </a:t>
            </a:r>
            <a:r>
              <a:rPr lang="en-US" sz="2400" dirty="0" err="1" smtClean="0"/>
              <a:t>Điều</a:t>
            </a:r>
            <a:r>
              <a:rPr lang="en-US" sz="2400" dirty="0" smtClean="0"/>
              <a:t> tra </a:t>
            </a:r>
            <a:r>
              <a:rPr lang="en-US" sz="2400" dirty="0" err="1" smtClean="0"/>
              <a:t>DSNOGK</a:t>
            </a:r>
            <a:endParaRPr lang="en-US" sz="2400" dirty="0" smtClean="0"/>
          </a:p>
          <a:p>
            <a:pPr marL="342900" lvl="0" indent="-342900">
              <a:spcBef>
                <a:spcPts val="600"/>
              </a:spcBef>
              <a:spcAft>
                <a:spcPts val="600"/>
              </a:spcAft>
              <a:buFont typeface="Wingdings" panose="05000000000000000000" pitchFamily="2" charset="2"/>
              <a:buChar char="Ø"/>
            </a:pPr>
            <a:r>
              <a:rPr lang="en-US" sz="2400" dirty="0" err="1" smtClean="0"/>
              <a:t>Làm</a:t>
            </a:r>
            <a:r>
              <a:rPr lang="en-US" sz="2400" dirty="0" smtClean="0"/>
              <a:t> </a:t>
            </a:r>
            <a:r>
              <a:rPr lang="en-US" sz="2400" dirty="0" err="1" smtClean="0"/>
              <a:t>rõ</a:t>
            </a:r>
            <a:r>
              <a:rPr lang="en-US" sz="2400" dirty="0" smtClean="0"/>
              <a:t> </a:t>
            </a:r>
            <a:r>
              <a:rPr lang="en-US" sz="2400" dirty="0"/>
              <a:t>những </a:t>
            </a:r>
            <a:r>
              <a:rPr lang="en-US" sz="2400" dirty="0" err="1"/>
              <a:t>vấn</a:t>
            </a:r>
            <a:r>
              <a:rPr lang="en-US" sz="2400" dirty="0"/>
              <a:t> đề </a:t>
            </a:r>
            <a:r>
              <a:rPr lang="en-US" sz="2400" dirty="0" err="1"/>
              <a:t>cần</a:t>
            </a:r>
            <a:r>
              <a:rPr lang="en-US" sz="2400" dirty="0"/>
              <a:t> </a:t>
            </a:r>
            <a:r>
              <a:rPr lang="en-US" sz="2400" dirty="0" err="1"/>
              <a:t>lưu</a:t>
            </a:r>
            <a:r>
              <a:rPr lang="en-US" sz="2400" dirty="0"/>
              <a:t> </a:t>
            </a:r>
            <a:r>
              <a:rPr lang="en-US" sz="2400" dirty="0" smtClean="0"/>
              <a:t>ý</a:t>
            </a:r>
          </a:p>
          <a:p>
            <a:pPr marL="342900" indent="-342900">
              <a:spcBef>
                <a:spcPts val="600"/>
              </a:spcBef>
              <a:spcAft>
                <a:spcPts val="600"/>
              </a:spcAft>
              <a:buFont typeface="Wingdings" panose="05000000000000000000" pitchFamily="2" charset="2"/>
              <a:buChar char="Ø"/>
            </a:pPr>
            <a:r>
              <a:rPr lang="en-US" sz="2400" dirty="0" err="1" smtClean="0"/>
              <a:t>Trình</a:t>
            </a:r>
            <a:r>
              <a:rPr lang="en-US" sz="2400" dirty="0" smtClean="0"/>
              <a:t> </a:t>
            </a:r>
            <a:r>
              <a:rPr lang="en-US" sz="2400" dirty="0" err="1" smtClean="0"/>
              <a:t>bày</a:t>
            </a:r>
            <a:r>
              <a:rPr lang="en-US" sz="2400" dirty="0" smtClean="0"/>
              <a:t> một </a:t>
            </a:r>
            <a:r>
              <a:rPr lang="en-US" sz="2400" dirty="0" err="1"/>
              <a:t>số</a:t>
            </a:r>
            <a:r>
              <a:rPr lang="en-US" sz="2400" dirty="0"/>
              <a:t> </a:t>
            </a:r>
            <a:r>
              <a:rPr lang="en-US" sz="2400" dirty="0" err="1"/>
              <a:t>gợi</a:t>
            </a:r>
            <a:r>
              <a:rPr lang="en-US" sz="2400" dirty="0"/>
              <a:t> ý </a:t>
            </a:r>
            <a:r>
              <a:rPr lang="en-US" sz="2400" dirty="0" err="1"/>
              <a:t>trong</a:t>
            </a:r>
            <a:r>
              <a:rPr lang="en-US" sz="2400" dirty="0"/>
              <a:t> </a:t>
            </a:r>
            <a:r>
              <a:rPr lang="en-US" sz="2400" dirty="0" err="1"/>
              <a:t>quá</a:t>
            </a:r>
            <a:r>
              <a:rPr lang="en-US" sz="2400" dirty="0"/>
              <a:t> </a:t>
            </a:r>
            <a:r>
              <a:rPr lang="en-US" sz="2400" dirty="0" err="1"/>
              <a:t>trình</a:t>
            </a:r>
            <a:r>
              <a:rPr lang="en-US" sz="2400" dirty="0"/>
              <a:t> </a:t>
            </a:r>
            <a:r>
              <a:rPr lang="en-US" sz="2400" dirty="0" err="1"/>
              <a:t>triển</a:t>
            </a:r>
            <a:r>
              <a:rPr lang="en-US" sz="2400" dirty="0"/>
              <a:t> </a:t>
            </a:r>
            <a:r>
              <a:rPr lang="en-US" sz="2400" dirty="0" err="1"/>
              <a:t>khai</a:t>
            </a:r>
            <a:r>
              <a:rPr lang="en-US" sz="2400" dirty="0"/>
              <a:t> công </a:t>
            </a:r>
            <a:r>
              <a:rPr lang="en-US" sz="2400" dirty="0" err="1"/>
              <a:t>việc</a:t>
            </a:r>
            <a:endParaRPr lang="en-US" sz="2400" dirty="0"/>
          </a:p>
          <a:p>
            <a:pPr marL="342900" lvl="0" indent="-342900">
              <a:spcBef>
                <a:spcPts val="600"/>
              </a:spcBef>
              <a:spcAft>
                <a:spcPts val="600"/>
              </a:spcAft>
              <a:buFont typeface="Wingdings" panose="05000000000000000000" pitchFamily="2" charset="2"/>
              <a:buChar char="Ø"/>
            </a:pPr>
            <a:endParaRP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47"/>
          <p:cNvSpPr txBox="1">
            <a:spLocks noGrp="1"/>
          </p:cNvSpPr>
          <p:nvPr>
            <p:ph type="title"/>
          </p:nvPr>
        </p:nvSpPr>
        <p:spPr>
          <a:xfrm>
            <a:off x="418635" y="146082"/>
            <a:ext cx="3594954" cy="1060800"/>
          </a:xfrm>
          <a:prstGeom prst="rect">
            <a:avLst/>
          </a:prstGeom>
        </p:spPr>
        <p:txBody>
          <a:bodyPr spcFirstLastPara="1" wrap="square" lIns="91425" tIns="91425" rIns="91425" bIns="91425" anchor="t" anchorCtr="0">
            <a:noAutofit/>
          </a:bodyPr>
          <a:lstStyle/>
          <a:p>
            <a:pPr lvl="0"/>
            <a:r>
              <a:rPr lang="en" dirty="0">
                <a:latin typeface="+mj-lt"/>
              </a:rPr>
              <a:t>Lưu ý khi tổ chức </a:t>
            </a:r>
            <a:r>
              <a:rPr lang="en" dirty="0" smtClean="0">
                <a:latin typeface="+mj-lt"/>
              </a:rPr>
              <a:t>thu thập thông tin</a:t>
            </a:r>
            <a:endParaRPr dirty="0">
              <a:latin typeface="+mj-lt"/>
            </a:endParaRPr>
          </a:p>
        </p:txBody>
      </p:sp>
      <p:grpSp>
        <p:nvGrpSpPr>
          <p:cNvPr id="1138" name="Google Shape;1138;p47"/>
          <p:cNvGrpSpPr/>
          <p:nvPr/>
        </p:nvGrpSpPr>
        <p:grpSpPr>
          <a:xfrm>
            <a:off x="7017414" y="-107918"/>
            <a:ext cx="1873462" cy="1247289"/>
            <a:chOff x="1938604" y="1358625"/>
            <a:chExt cx="1232946" cy="1174275"/>
          </a:xfrm>
        </p:grpSpPr>
        <p:sp>
          <p:nvSpPr>
            <p:cNvPr id="1139" name="Google Shape;1139;p4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73080">
            <a:off x="7235712" y="9330"/>
            <a:ext cx="1507313" cy="985103"/>
          </a:xfrm>
          <a:prstGeom prst="rect">
            <a:avLst/>
          </a:prstGeom>
        </p:spPr>
      </p:pic>
      <p:sp>
        <p:nvSpPr>
          <p:cNvPr id="2" name="TextBox 1"/>
          <p:cNvSpPr txBox="1"/>
          <p:nvPr/>
        </p:nvSpPr>
        <p:spPr>
          <a:xfrm rot="21368373">
            <a:off x="4819892" y="115561"/>
            <a:ext cx="2281738" cy="1015663"/>
          </a:xfrm>
          <a:prstGeom prst="rect">
            <a:avLst/>
          </a:prstGeom>
          <a:noFill/>
        </p:spPr>
        <p:txBody>
          <a:bodyPr wrap="square" rtlCol="0">
            <a:spAutoFit/>
          </a:bodyPr>
          <a:lstStyle/>
          <a:p>
            <a:pPr algn="r"/>
            <a:r>
              <a:rPr lang="en-US" sz="2000" b="1" dirty="0" err="1" smtClean="0">
                <a:solidFill>
                  <a:schemeClr val="accent5">
                    <a:lumMod val="50000"/>
                  </a:schemeClr>
                </a:solidFill>
              </a:rPr>
              <a:t>Đối</a:t>
            </a:r>
            <a:r>
              <a:rPr lang="en-US" sz="2000" b="1" dirty="0" smtClean="0">
                <a:solidFill>
                  <a:schemeClr val="accent5">
                    <a:lumMod val="50000"/>
                  </a:schemeClr>
                </a:solidFill>
              </a:rPr>
              <a:t> </a:t>
            </a:r>
            <a:r>
              <a:rPr lang="en-US" sz="2000" b="1" dirty="0" err="1" smtClean="0">
                <a:solidFill>
                  <a:schemeClr val="accent5">
                    <a:lumMod val="50000"/>
                  </a:schemeClr>
                </a:solidFill>
              </a:rPr>
              <a:t>với</a:t>
            </a:r>
            <a:r>
              <a:rPr lang="en-US" sz="2000" b="1" dirty="0" smtClean="0">
                <a:solidFill>
                  <a:schemeClr val="accent5">
                    <a:lumMod val="50000"/>
                  </a:schemeClr>
                </a:solidFill>
              </a:rPr>
              <a:t> những </a:t>
            </a:r>
            <a:r>
              <a:rPr lang="en-US" sz="2000" b="1" dirty="0" err="1" smtClean="0">
                <a:solidFill>
                  <a:schemeClr val="accent5">
                    <a:lumMod val="50000"/>
                  </a:schemeClr>
                </a:solidFill>
              </a:rPr>
              <a:t>địa</a:t>
            </a:r>
            <a:r>
              <a:rPr lang="en-US" sz="2000" b="1" dirty="0" smtClean="0">
                <a:solidFill>
                  <a:schemeClr val="accent5">
                    <a:lumMod val="50000"/>
                  </a:schemeClr>
                </a:solidFill>
              </a:rPr>
              <a:t> </a:t>
            </a:r>
            <a:r>
              <a:rPr lang="en-US" sz="2000" b="1" dirty="0" err="1" smtClean="0">
                <a:solidFill>
                  <a:schemeClr val="accent5">
                    <a:lumMod val="50000"/>
                  </a:schemeClr>
                </a:solidFill>
              </a:rPr>
              <a:t>bàn</a:t>
            </a:r>
            <a:r>
              <a:rPr lang="en-US" sz="2000" b="1" dirty="0" smtClean="0">
                <a:solidFill>
                  <a:schemeClr val="accent5">
                    <a:lumMod val="50000"/>
                  </a:schemeClr>
                </a:solidFill>
              </a:rPr>
              <a:t> có người </a:t>
            </a:r>
            <a:r>
              <a:rPr lang="en-US" sz="2000" b="1" dirty="0" err="1" smtClean="0">
                <a:solidFill>
                  <a:schemeClr val="accent5">
                    <a:lumMod val="50000"/>
                  </a:schemeClr>
                </a:solidFill>
              </a:rPr>
              <a:t>nước</a:t>
            </a:r>
            <a:r>
              <a:rPr lang="en-US" sz="2000" b="1" dirty="0" smtClean="0">
                <a:solidFill>
                  <a:schemeClr val="accent5">
                    <a:lumMod val="50000"/>
                  </a:schemeClr>
                </a:solidFill>
              </a:rPr>
              <a:t> </a:t>
            </a:r>
            <a:r>
              <a:rPr lang="en-US" sz="2000" b="1" dirty="0" err="1" smtClean="0">
                <a:solidFill>
                  <a:schemeClr val="accent5">
                    <a:lumMod val="50000"/>
                  </a:schemeClr>
                </a:solidFill>
              </a:rPr>
              <a:t>ngoài</a:t>
            </a:r>
            <a:endParaRPr lang="en-US" sz="2000" b="1" dirty="0">
              <a:solidFill>
                <a:schemeClr val="accent5">
                  <a:lumMod val="50000"/>
                </a:schemeClr>
              </a:solidFill>
            </a:endParaRPr>
          </a:p>
        </p:txBody>
      </p:sp>
      <p:sp>
        <p:nvSpPr>
          <p:cNvPr id="3" name="TextBox 2"/>
          <p:cNvSpPr txBox="1"/>
          <p:nvPr/>
        </p:nvSpPr>
        <p:spPr>
          <a:xfrm>
            <a:off x="56714" y="1206882"/>
            <a:ext cx="4344225" cy="3293209"/>
          </a:xfrm>
          <a:prstGeom prst="rect">
            <a:avLst/>
          </a:prstGeom>
          <a:noFill/>
        </p:spPr>
        <p:txBody>
          <a:bodyPr wrap="square" rtlCol="0">
            <a:spAutoFit/>
          </a:bodyPr>
          <a:lstStyle/>
          <a:p>
            <a:pPr marL="342900" indent="342900" algn="just">
              <a:spcBef>
                <a:spcPts val="600"/>
              </a:spcBef>
              <a:spcAft>
                <a:spcPts val="600"/>
              </a:spcAft>
              <a:buFont typeface="Wingdings" panose="05000000000000000000" pitchFamily="2" charset="2"/>
              <a:buChar char="Ø"/>
            </a:pPr>
            <a:r>
              <a:rPr lang="en-US" sz="2200" dirty="0" err="1" smtClean="0"/>
              <a:t>Điều</a:t>
            </a:r>
            <a:r>
              <a:rPr lang="en-US" sz="2200" dirty="0" smtClean="0"/>
              <a:t> tra </a:t>
            </a:r>
            <a:r>
              <a:rPr lang="en-US" sz="2200" dirty="0" err="1" smtClean="0"/>
              <a:t>viên</a:t>
            </a:r>
            <a:r>
              <a:rPr lang="en-US" sz="2200" dirty="0" smtClean="0"/>
              <a:t> </a:t>
            </a:r>
            <a:r>
              <a:rPr lang="en-US" sz="2200" dirty="0" err="1" smtClean="0"/>
              <a:t>cần</a:t>
            </a:r>
            <a:r>
              <a:rPr lang="en-US" sz="2200" dirty="0" smtClean="0"/>
              <a:t> </a:t>
            </a:r>
            <a:r>
              <a:rPr lang="en-US" sz="2200" dirty="0" err="1" smtClean="0"/>
              <a:t>xác</a:t>
            </a:r>
            <a:r>
              <a:rPr lang="en-US" sz="2200" dirty="0" smtClean="0"/>
              <a:t> </a:t>
            </a:r>
            <a:r>
              <a:rPr lang="en-US" sz="2200" dirty="0" err="1" smtClean="0"/>
              <a:t>định</a:t>
            </a:r>
            <a:r>
              <a:rPr lang="en-US" sz="2200" dirty="0" smtClean="0"/>
              <a:t> những </a:t>
            </a:r>
            <a:r>
              <a:rPr lang="en-US" sz="2200" dirty="0" err="1" smtClean="0"/>
              <a:t>hộ</a:t>
            </a:r>
            <a:r>
              <a:rPr lang="en-US" sz="2200" dirty="0" smtClean="0"/>
              <a:t> </a:t>
            </a:r>
            <a:r>
              <a:rPr lang="en-US" sz="2200" dirty="0" err="1" smtClean="0"/>
              <a:t>nước</a:t>
            </a:r>
            <a:r>
              <a:rPr lang="en-US" sz="2200" dirty="0" smtClean="0"/>
              <a:t> </a:t>
            </a:r>
            <a:r>
              <a:rPr lang="en-US" sz="2200" dirty="0" err="1" smtClean="0"/>
              <a:t>ngoài</a:t>
            </a:r>
            <a:r>
              <a:rPr lang="en-US" sz="2200" dirty="0" smtClean="0"/>
              <a:t> và những </a:t>
            </a:r>
            <a:r>
              <a:rPr lang="en-US" sz="2200" dirty="0" err="1" smtClean="0"/>
              <a:t>hộ</a:t>
            </a:r>
            <a:r>
              <a:rPr lang="en-US" sz="2200" dirty="0" smtClean="0"/>
              <a:t> có người </a:t>
            </a:r>
            <a:r>
              <a:rPr lang="en-US" sz="2200" dirty="0" err="1" smtClean="0"/>
              <a:t>nước</a:t>
            </a:r>
            <a:r>
              <a:rPr lang="en-US" sz="2200" dirty="0" smtClean="0"/>
              <a:t> </a:t>
            </a:r>
            <a:r>
              <a:rPr lang="en-US" sz="2200" dirty="0" err="1" smtClean="0"/>
              <a:t>ngoài</a:t>
            </a:r>
            <a:r>
              <a:rPr lang="en-US" sz="2200" dirty="0" smtClean="0"/>
              <a:t> </a:t>
            </a:r>
            <a:r>
              <a:rPr lang="en-US" sz="2200" dirty="0" err="1" smtClean="0"/>
              <a:t>thuộc</a:t>
            </a:r>
            <a:r>
              <a:rPr lang="en-US" sz="2200" dirty="0" smtClean="0"/>
              <a:t> </a:t>
            </a:r>
            <a:r>
              <a:rPr lang="en-US" sz="2200" dirty="0" err="1" smtClean="0"/>
              <a:t>địa</a:t>
            </a:r>
            <a:r>
              <a:rPr lang="en-US" sz="2200" dirty="0" smtClean="0"/>
              <a:t> </a:t>
            </a:r>
            <a:r>
              <a:rPr lang="en-US" sz="2200" dirty="0" err="1" smtClean="0"/>
              <a:t>bàn</a:t>
            </a:r>
            <a:r>
              <a:rPr lang="en-US" sz="2200" dirty="0" smtClean="0"/>
              <a:t> </a:t>
            </a:r>
            <a:r>
              <a:rPr lang="en-US" sz="2200" dirty="0" err="1" smtClean="0"/>
              <a:t>mình</a:t>
            </a:r>
            <a:r>
              <a:rPr lang="en-US" sz="2200" dirty="0" smtClean="0"/>
              <a:t> </a:t>
            </a:r>
            <a:r>
              <a:rPr lang="en-US" sz="2200" dirty="0" err="1" smtClean="0"/>
              <a:t>được</a:t>
            </a:r>
            <a:r>
              <a:rPr lang="en-US" sz="2200" dirty="0" smtClean="0"/>
              <a:t> </a:t>
            </a:r>
            <a:r>
              <a:rPr lang="en-US" sz="2200" dirty="0" err="1" smtClean="0"/>
              <a:t>phân</a:t>
            </a:r>
            <a:r>
              <a:rPr lang="en-US" sz="2200" dirty="0" smtClean="0"/>
              <a:t> công </a:t>
            </a:r>
            <a:r>
              <a:rPr lang="en-US" sz="2200" dirty="0" err="1" smtClean="0"/>
              <a:t>điều</a:t>
            </a:r>
            <a:r>
              <a:rPr lang="en-US" sz="2200" dirty="0" smtClean="0"/>
              <a:t> tra </a:t>
            </a:r>
            <a:r>
              <a:rPr lang="en-US" sz="2200" dirty="0" err="1" smtClean="0"/>
              <a:t>được</a:t>
            </a:r>
            <a:r>
              <a:rPr lang="en-US" sz="2200" dirty="0" smtClean="0"/>
              <a:t> </a:t>
            </a:r>
            <a:r>
              <a:rPr lang="en-US" sz="2200" dirty="0" err="1" smtClean="0"/>
              <a:t>chọn</a:t>
            </a:r>
            <a:r>
              <a:rPr lang="en-US" sz="2200" dirty="0" smtClean="0"/>
              <a:t> </a:t>
            </a:r>
            <a:r>
              <a:rPr lang="en-US" sz="2200" dirty="0" err="1" smtClean="0"/>
              <a:t>mẫu</a:t>
            </a:r>
            <a:r>
              <a:rPr lang="en-US" sz="2200" dirty="0" smtClean="0"/>
              <a:t> </a:t>
            </a:r>
            <a:r>
              <a:rPr lang="en-US" sz="2200" dirty="0" err="1" smtClean="0"/>
              <a:t>để</a:t>
            </a:r>
            <a:r>
              <a:rPr lang="en-US" sz="2200" dirty="0" smtClean="0"/>
              <a:t> </a:t>
            </a:r>
            <a:r>
              <a:rPr lang="en-US" sz="2200" dirty="0" err="1" smtClean="0"/>
              <a:t>phỏng</a:t>
            </a:r>
            <a:r>
              <a:rPr lang="en-US" sz="2200" dirty="0" smtClean="0"/>
              <a:t> </a:t>
            </a:r>
            <a:r>
              <a:rPr lang="en-US" sz="2200" dirty="0" err="1" smtClean="0"/>
              <a:t>vấn</a:t>
            </a:r>
            <a:r>
              <a:rPr lang="en-US" sz="2200" dirty="0" smtClean="0"/>
              <a:t>;</a:t>
            </a:r>
          </a:p>
          <a:p>
            <a:pPr marL="342900" indent="342900" algn="just">
              <a:spcBef>
                <a:spcPts val="600"/>
              </a:spcBef>
              <a:spcAft>
                <a:spcPts val="600"/>
              </a:spcAft>
              <a:buFont typeface="Wingdings" panose="05000000000000000000" pitchFamily="2" charset="2"/>
              <a:buChar char="Ø"/>
            </a:pPr>
            <a:r>
              <a:rPr lang="en-US" sz="2200" dirty="0" err="1" smtClean="0"/>
              <a:t>Cài</a:t>
            </a:r>
            <a:r>
              <a:rPr lang="en-US" sz="2200" dirty="0" smtClean="0"/>
              <a:t> </a:t>
            </a:r>
            <a:r>
              <a:rPr lang="en-US" sz="2200" dirty="0" err="1" smtClean="0"/>
              <a:t>đặt</a:t>
            </a:r>
            <a:r>
              <a:rPr lang="en-US" sz="2200" dirty="0" smtClean="0"/>
              <a:t> </a:t>
            </a:r>
            <a:r>
              <a:rPr lang="en-US" sz="2200" dirty="0" err="1" smtClean="0"/>
              <a:t>sẵn</a:t>
            </a:r>
            <a:r>
              <a:rPr lang="en-US" sz="2200" dirty="0" smtClean="0"/>
              <a:t> </a:t>
            </a:r>
            <a:r>
              <a:rPr lang="en-US" sz="2200" dirty="0" err="1" smtClean="0"/>
              <a:t>chương</a:t>
            </a:r>
            <a:r>
              <a:rPr lang="en-US" sz="2200" dirty="0" smtClean="0"/>
              <a:t> </a:t>
            </a:r>
            <a:r>
              <a:rPr lang="en-US" sz="2200" dirty="0" err="1" smtClean="0"/>
              <a:t>trình</a:t>
            </a:r>
            <a:r>
              <a:rPr lang="en-US" sz="2200" dirty="0" smtClean="0"/>
              <a:t> </a:t>
            </a:r>
            <a:r>
              <a:rPr lang="en-US" sz="2200" dirty="0" err="1" smtClean="0"/>
              <a:t>hỗ</a:t>
            </a:r>
            <a:r>
              <a:rPr lang="en-US" sz="2200" dirty="0" smtClean="0"/>
              <a:t> </a:t>
            </a:r>
            <a:r>
              <a:rPr lang="en-US" sz="2200" dirty="0" err="1" smtClean="0"/>
              <a:t>trợ</a:t>
            </a:r>
            <a:r>
              <a:rPr lang="en-US" sz="2200" dirty="0" smtClean="0"/>
              <a:t> </a:t>
            </a:r>
            <a:r>
              <a:rPr lang="en-US" sz="2200" dirty="0" err="1" smtClean="0"/>
              <a:t>dịch</a:t>
            </a:r>
            <a:r>
              <a:rPr lang="en-US" sz="2200" dirty="0" smtClean="0"/>
              <a:t> </a:t>
            </a:r>
            <a:r>
              <a:rPr lang="en-US" sz="2200" dirty="0" err="1" smtClean="0"/>
              <a:t>thuật</a:t>
            </a:r>
            <a:r>
              <a:rPr lang="en-US" sz="2200" dirty="0" smtClean="0"/>
              <a:t> </a:t>
            </a:r>
            <a:r>
              <a:rPr lang="en-US" sz="2200" dirty="0" err="1" smtClean="0"/>
              <a:t>trong</a:t>
            </a:r>
            <a:r>
              <a:rPr lang="en-US" sz="2200" dirty="0" smtClean="0"/>
              <a:t> </a:t>
            </a:r>
            <a:r>
              <a:rPr lang="en-US" sz="2200" dirty="0" err="1" smtClean="0"/>
              <a:t>điện</a:t>
            </a:r>
            <a:r>
              <a:rPr lang="en-US" sz="2200" dirty="0" smtClean="0"/>
              <a:t> </a:t>
            </a:r>
            <a:r>
              <a:rPr lang="en-US" sz="2200" dirty="0" err="1" smtClean="0"/>
              <a:t>thoại</a:t>
            </a:r>
            <a:r>
              <a:rPr lang="en-US" sz="2200" dirty="0" smtClean="0"/>
              <a:t>/</a:t>
            </a:r>
            <a:r>
              <a:rPr lang="en-US" sz="2200" dirty="0" err="1" smtClean="0"/>
              <a:t>máy</a:t>
            </a:r>
            <a:r>
              <a:rPr lang="en-US" sz="2200" dirty="0" smtClean="0"/>
              <a:t> </a:t>
            </a:r>
            <a:r>
              <a:rPr lang="en-US" sz="2200" dirty="0" err="1" smtClean="0"/>
              <a:t>tính</a:t>
            </a:r>
            <a:r>
              <a:rPr lang="en-US" sz="2200" dirty="0" smtClean="0"/>
              <a:t> </a:t>
            </a:r>
            <a:r>
              <a:rPr lang="en-US" sz="2200" dirty="0" err="1" smtClean="0"/>
              <a:t>bảng</a:t>
            </a:r>
            <a:r>
              <a:rPr lang="en-US" sz="2200" dirty="0" smtClean="0"/>
              <a:t>.</a:t>
            </a:r>
          </a:p>
        </p:txBody>
      </p:sp>
      <p:sp>
        <p:nvSpPr>
          <p:cNvPr id="4" name="Rectangle 3"/>
          <p:cNvSpPr/>
          <p:nvPr/>
        </p:nvSpPr>
        <p:spPr>
          <a:xfrm>
            <a:off x="4708019" y="1072311"/>
            <a:ext cx="4001191" cy="2246769"/>
          </a:xfrm>
          <a:prstGeom prst="rect">
            <a:avLst/>
          </a:prstGeom>
        </p:spPr>
        <p:txBody>
          <a:bodyPr wrap="square">
            <a:spAutoFit/>
          </a:bodyPr>
          <a:lstStyle/>
          <a:p>
            <a:pPr indent="342900" algn="just">
              <a:spcBef>
                <a:spcPts val="600"/>
              </a:spcBef>
              <a:buFont typeface="Wingdings" panose="05000000000000000000" pitchFamily="2" charset="2"/>
              <a:buChar char="Ø"/>
            </a:pPr>
            <a:r>
              <a:rPr lang="en-US" sz="2000" dirty="0" err="1"/>
              <a:t>Đánh</a:t>
            </a:r>
            <a:r>
              <a:rPr lang="en-US" sz="2000" dirty="0"/>
              <a:t> </a:t>
            </a:r>
            <a:r>
              <a:rPr lang="en-US" sz="2000" dirty="0" err="1"/>
              <a:t>giá</a:t>
            </a:r>
            <a:r>
              <a:rPr lang="en-US" sz="2000" dirty="0"/>
              <a:t> </a:t>
            </a:r>
            <a:r>
              <a:rPr lang="en-US" sz="2000" dirty="0" err="1"/>
              <a:t>sơ</a:t>
            </a:r>
            <a:r>
              <a:rPr lang="en-US" sz="2000" dirty="0"/>
              <a:t> bộ </a:t>
            </a:r>
            <a:r>
              <a:rPr lang="en-US" sz="2000" dirty="0" err="1"/>
              <a:t>đặc</a:t>
            </a:r>
            <a:r>
              <a:rPr lang="en-US" sz="2000" dirty="0"/>
              <a:t> </a:t>
            </a:r>
            <a:r>
              <a:rPr lang="en-US" sz="2000" dirty="0" err="1"/>
              <a:t>điểm</a:t>
            </a:r>
            <a:r>
              <a:rPr lang="en-US" sz="2000" dirty="0"/>
              <a:t> </a:t>
            </a:r>
            <a:r>
              <a:rPr lang="en-US" sz="2000" dirty="0" err="1"/>
              <a:t>của</a:t>
            </a:r>
            <a:r>
              <a:rPr lang="en-US" sz="2000" dirty="0"/>
              <a:t> </a:t>
            </a:r>
            <a:r>
              <a:rPr lang="en-US" sz="2000" dirty="0" err="1"/>
              <a:t>hộ</a:t>
            </a:r>
            <a:r>
              <a:rPr lang="en-US" sz="2000" dirty="0"/>
              <a:t> </a:t>
            </a:r>
            <a:r>
              <a:rPr lang="en-US" sz="2000" dirty="0" err="1"/>
              <a:t>nước</a:t>
            </a:r>
            <a:r>
              <a:rPr lang="en-US" sz="2000" dirty="0"/>
              <a:t> </a:t>
            </a:r>
            <a:r>
              <a:rPr lang="en-US" sz="2000" dirty="0" err="1"/>
              <a:t>ngoài</a:t>
            </a:r>
            <a:r>
              <a:rPr lang="en-US" sz="2000" dirty="0"/>
              <a:t> </a:t>
            </a:r>
            <a:r>
              <a:rPr lang="en-US" sz="2000" dirty="0" err="1"/>
              <a:t>hoặc</a:t>
            </a:r>
            <a:r>
              <a:rPr lang="en-US" sz="2000" dirty="0"/>
              <a:t> </a:t>
            </a:r>
            <a:r>
              <a:rPr lang="en-US" sz="2000" dirty="0" err="1"/>
              <a:t>hộ</a:t>
            </a:r>
            <a:r>
              <a:rPr lang="en-US" sz="2000" dirty="0"/>
              <a:t> có người </a:t>
            </a:r>
            <a:r>
              <a:rPr lang="en-US" sz="2000" dirty="0" err="1"/>
              <a:t>nước</a:t>
            </a:r>
            <a:r>
              <a:rPr lang="en-US" sz="2000" dirty="0"/>
              <a:t> </a:t>
            </a:r>
            <a:r>
              <a:rPr lang="en-US" sz="2000" dirty="0" err="1"/>
              <a:t>ngoài</a:t>
            </a:r>
            <a:endParaRPr lang="en-US" sz="2000" dirty="0"/>
          </a:p>
          <a:p>
            <a:pPr marL="457200" indent="-342900">
              <a:buFont typeface="Wingdings" panose="05000000000000000000" pitchFamily="2" charset="2"/>
              <a:buChar char="§"/>
            </a:pPr>
            <a:r>
              <a:rPr lang="en-US" sz="2000" dirty="0" err="1"/>
              <a:t>Số</a:t>
            </a:r>
            <a:r>
              <a:rPr lang="en-US" sz="2000" dirty="0"/>
              <a:t> người </a:t>
            </a:r>
            <a:r>
              <a:rPr lang="en-US" sz="2000" dirty="0" err="1"/>
              <a:t>trong</a:t>
            </a:r>
            <a:r>
              <a:rPr lang="en-US" sz="2000" dirty="0"/>
              <a:t> </a:t>
            </a:r>
            <a:r>
              <a:rPr lang="en-US" sz="2000" dirty="0" err="1"/>
              <a:t>hộ</a:t>
            </a:r>
            <a:endParaRPr lang="en-US" sz="2000" dirty="0"/>
          </a:p>
          <a:p>
            <a:pPr marL="457200" indent="-342900">
              <a:buFont typeface="Wingdings" panose="05000000000000000000" pitchFamily="2" charset="2"/>
              <a:buChar char="§"/>
            </a:pPr>
            <a:r>
              <a:rPr lang="en-US" sz="2000" dirty="0"/>
              <a:t>Quốc </a:t>
            </a:r>
            <a:r>
              <a:rPr lang="en-US" sz="2000" dirty="0" err="1"/>
              <a:t>tịch</a:t>
            </a:r>
            <a:r>
              <a:rPr lang="en-US" sz="2000" dirty="0"/>
              <a:t> </a:t>
            </a:r>
          </a:p>
          <a:p>
            <a:pPr marL="457200" indent="-342900">
              <a:buFont typeface="Wingdings" panose="05000000000000000000" pitchFamily="2" charset="2"/>
              <a:buChar char="§"/>
            </a:pPr>
            <a:r>
              <a:rPr lang="en-US" sz="2000" dirty="0" err="1"/>
              <a:t>Ngôn</a:t>
            </a:r>
            <a:r>
              <a:rPr lang="en-US" sz="2000" dirty="0"/>
              <a:t> </a:t>
            </a:r>
            <a:r>
              <a:rPr lang="en-US" sz="2000" dirty="0" err="1"/>
              <a:t>ngữ</a:t>
            </a:r>
            <a:r>
              <a:rPr lang="en-US" sz="2000" dirty="0"/>
              <a:t> </a:t>
            </a:r>
            <a:r>
              <a:rPr lang="en-US" sz="2000" dirty="0" err="1"/>
              <a:t>sử</a:t>
            </a:r>
            <a:r>
              <a:rPr lang="en-US" sz="2000" dirty="0"/>
              <a:t> </a:t>
            </a:r>
            <a:r>
              <a:rPr lang="en-US" sz="2000" dirty="0" err="1"/>
              <a:t>dụng</a:t>
            </a:r>
            <a:endParaRPr lang="en-US" sz="2000" dirty="0"/>
          </a:p>
          <a:p>
            <a:pPr marL="457200" indent="-342900">
              <a:buFont typeface="Wingdings" panose="05000000000000000000" pitchFamily="2" charset="2"/>
              <a:buChar char="§"/>
            </a:pPr>
            <a:r>
              <a:rPr lang="en-US" sz="2000" dirty="0" err="1"/>
              <a:t>Thời</a:t>
            </a:r>
            <a:r>
              <a:rPr lang="en-US" sz="2000" dirty="0"/>
              <a:t> </a:t>
            </a:r>
            <a:r>
              <a:rPr lang="en-US" sz="2000" dirty="0" err="1"/>
              <a:t>gian</a:t>
            </a:r>
            <a:r>
              <a:rPr lang="en-US" sz="2000" dirty="0"/>
              <a:t> có </a:t>
            </a:r>
            <a:r>
              <a:rPr lang="en-US" sz="2000" dirty="0" err="1"/>
              <a:t>thể</a:t>
            </a:r>
            <a:r>
              <a:rPr lang="en-US" sz="2000" dirty="0"/>
              <a:t> </a:t>
            </a:r>
            <a:r>
              <a:rPr lang="en-US" sz="2000" dirty="0" err="1"/>
              <a:t>tiếp</a:t>
            </a:r>
            <a:r>
              <a:rPr lang="en-US" sz="2000" dirty="0"/>
              <a:t> </a:t>
            </a:r>
            <a:r>
              <a:rPr lang="en-US" sz="2000" dirty="0" err="1"/>
              <a:t>cận</a:t>
            </a:r>
            <a:endParaRPr lang="en-US" sz="2000" dirty="0"/>
          </a:p>
        </p:txBody>
      </p:sp>
      <p:sp>
        <p:nvSpPr>
          <p:cNvPr id="5" name="TextBox 4"/>
          <p:cNvSpPr txBox="1"/>
          <p:nvPr/>
        </p:nvSpPr>
        <p:spPr>
          <a:xfrm>
            <a:off x="4752114" y="3291159"/>
            <a:ext cx="3913002" cy="1631216"/>
          </a:xfrm>
          <a:prstGeom prst="rect">
            <a:avLst/>
          </a:prstGeom>
          <a:noFill/>
        </p:spPr>
        <p:txBody>
          <a:bodyPr wrap="square" rtlCol="0">
            <a:spAutoFit/>
          </a:bodyPr>
          <a:lstStyle/>
          <a:p>
            <a:pPr indent="342900" algn="just">
              <a:spcBef>
                <a:spcPts val="600"/>
              </a:spcBef>
              <a:buFont typeface="Wingdings" panose="05000000000000000000" pitchFamily="2" charset="2"/>
              <a:buChar char="Ø"/>
            </a:pPr>
            <a:r>
              <a:rPr lang="en-US" sz="2000" dirty="0" err="1"/>
              <a:t>Chuẩn</a:t>
            </a:r>
            <a:r>
              <a:rPr lang="en-US" sz="2000" dirty="0"/>
              <a:t> </a:t>
            </a:r>
            <a:r>
              <a:rPr lang="en-US" sz="2000" dirty="0" err="1"/>
              <a:t>bị</a:t>
            </a:r>
            <a:r>
              <a:rPr lang="en-US" sz="2000" dirty="0"/>
              <a:t> </a:t>
            </a:r>
            <a:r>
              <a:rPr lang="en-US" sz="2000" dirty="0" err="1"/>
              <a:t>sẵn</a:t>
            </a:r>
            <a:r>
              <a:rPr lang="en-US" sz="2000" dirty="0"/>
              <a:t> </a:t>
            </a:r>
            <a:r>
              <a:rPr lang="en-US" sz="2000" dirty="0" err="1"/>
              <a:t>thư</a:t>
            </a:r>
            <a:r>
              <a:rPr lang="en-US" sz="2000" dirty="0"/>
              <a:t> </a:t>
            </a:r>
            <a:r>
              <a:rPr lang="en-US" sz="2000" dirty="0" err="1"/>
              <a:t>gửi</a:t>
            </a:r>
            <a:r>
              <a:rPr lang="en-US" sz="2000" dirty="0"/>
              <a:t> </a:t>
            </a:r>
            <a:r>
              <a:rPr lang="en-US" sz="2000" dirty="0" err="1"/>
              <a:t>hộ</a:t>
            </a:r>
            <a:r>
              <a:rPr lang="en-US" sz="2000" dirty="0"/>
              <a:t>, </a:t>
            </a:r>
            <a:r>
              <a:rPr lang="en-US" sz="2000" dirty="0" err="1"/>
              <a:t>phiếu</a:t>
            </a:r>
            <a:r>
              <a:rPr lang="en-US" sz="2000" dirty="0"/>
              <a:t> </a:t>
            </a:r>
            <a:r>
              <a:rPr lang="en-US" sz="2000" dirty="0" err="1"/>
              <a:t>điều</a:t>
            </a:r>
            <a:r>
              <a:rPr lang="en-US" sz="2000" dirty="0"/>
              <a:t> tra </a:t>
            </a:r>
            <a:r>
              <a:rPr lang="en-US" sz="2000" dirty="0" err="1"/>
              <a:t>dành</a:t>
            </a:r>
            <a:r>
              <a:rPr lang="en-US" sz="2000" dirty="0"/>
              <a:t> </a:t>
            </a:r>
            <a:r>
              <a:rPr lang="en-US" sz="2000" dirty="0" err="1"/>
              <a:t>cho</a:t>
            </a:r>
            <a:r>
              <a:rPr lang="en-US" sz="2000" dirty="0"/>
              <a:t> người </a:t>
            </a:r>
            <a:r>
              <a:rPr lang="en-US" sz="2000" dirty="0" err="1"/>
              <a:t>nước</a:t>
            </a:r>
            <a:r>
              <a:rPr lang="en-US" sz="2000" dirty="0"/>
              <a:t> </a:t>
            </a:r>
            <a:r>
              <a:rPr lang="en-US" sz="2000" dirty="0" err="1"/>
              <a:t>ngoài</a:t>
            </a:r>
            <a:r>
              <a:rPr lang="en-US" sz="2000" dirty="0"/>
              <a:t> (</a:t>
            </a:r>
            <a:r>
              <a:rPr lang="en-US" sz="2000" dirty="0" err="1"/>
              <a:t>bản</a:t>
            </a:r>
            <a:r>
              <a:rPr lang="en-US" sz="2000" dirty="0"/>
              <a:t> </a:t>
            </a:r>
            <a:r>
              <a:rPr lang="en-US" sz="2000" dirty="0" err="1"/>
              <a:t>Tiếng</a:t>
            </a:r>
            <a:r>
              <a:rPr lang="en-US" sz="2000" dirty="0"/>
              <a:t> Anh và </a:t>
            </a:r>
            <a:r>
              <a:rPr lang="en-US" sz="2000" dirty="0" err="1"/>
              <a:t>bản</a:t>
            </a:r>
            <a:r>
              <a:rPr lang="en-US" sz="2000" dirty="0"/>
              <a:t> </a:t>
            </a:r>
            <a:r>
              <a:rPr lang="en-US" sz="2000" dirty="0" err="1"/>
              <a:t>ngôn</a:t>
            </a:r>
            <a:r>
              <a:rPr lang="en-US" sz="2000" dirty="0"/>
              <a:t> </a:t>
            </a:r>
            <a:r>
              <a:rPr lang="en-US" sz="2000" dirty="0" err="1"/>
              <a:t>ngữ</a:t>
            </a:r>
            <a:r>
              <a:rPr lang="en-US" sz="2000" dirty="0"/>
              <a:t> </a:t>
            </a:r>
            <a:r>
              <a:rPr lang="en-US" sz="2000" dirty="0" err="1"/>
              <a:t>mà</a:t>
            </a:r>
            <a:r>
              <a:rPr lang="en-US" sz="2000" dirty="0"/>
              <a:t> người </a:t>
            </a:r>
            <a:r>
              <a:rPr lang="en-US" sz="2000" dirty="0" err="1"/>
              <a:t>nước</a:t>
            </a:r>
            <a:r>
              <a:rPr lang="en-US" sz="2000" dirty="0"/>
              <a:t> </a:t>
            </a:r>
            <a:r>
              <a:rPr lang="en-US" sz="2000" dirty="0" err="1"/>
              <a:t>ngoài</a:t>
            </a:r>
            <a:r>
              <a:rPr lang="en-US" sz="2000" dirty="0"/>
              <a:t> </a:t>
            </a:r>
            <a:r>
              <a:rPr lang="en-US" sz="2000" dirty="0" err="1"/>
              <a:t>sử</a:t>
            </a:r>
            <a:r>
              <a:rPr lang="en-US" sz="2000" dirty="0"/>
              <a:t> </a:t>
            </a:r>
            <a:r>
              <a:rPr lang="en-US" sz="2000" dirty="0" err="1"/>
              <a:t>dụng</a:t>
            </a:r>
            <a:r>
              <a:rPr lang="en-US" sz="2000"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47"/>
          <p:cNvSpPr txBox="1">
            <a:spLocks noGrp="1"/>
          </p:cNvSpPr>
          <p:nvPr>
            <p:ph type="title"/>
          </p:nvPr>
        </p:nvSpPr>
        <p:spPr>
          <a:xfrm>
            <a:off x="418635" y="146082"/>
            <a:ext cx="3594954" cy="1060800"/>
          </a:xfrm>
          <a:prstGeom prst="rect">
            <a:avLst/>
          </a:prstGeom>
        </p:spPr>
        <p:txBody>
          <a:bodyPr spcFirstLastPara="1" wrap="square" lIns="91425" tIns="91425" rIns="91425" bIns="91425" anchor="t" anchorCtr="0">
            <a:noAutofit/>
          </a:bodyPr>
          <a:lstStyle/>
          <a:p>
            <a:pPr lvl="0"/>
            <a:r>
              <a:rPr lang="en" dirty="0">
                <a:latin typeface="+mj-lt"/>
              </a:rPr>
              <a:t>Lưu ý khi tổ chức </a:t>
            </a:r>
            <a:r>
              <a:rPr lang="en" dirty="0" smtClean="0">
                <a:latin typeface="+mj-lt"/>
              </a:rPr>
              <a:t>thu thập thông tin</a:t>
            </a:r>
            <a:endParaRPr dirty="0">
              <a:latin typeface="+mj-lt"/>
            </a:endParaRPr>
          </a:p>
        </p:txBody>
      </p:sp>
      <p:sp>
        <p:nvSpPr>
          <p:cNvPr id="2" name="TextBox 1"/>
          <p:cNvSpPr txBox="1"/>
          <p:nvPr/>
        </p:nvSpPr>
        <p:spPr>
          <a:xfrm>
            <a:off x="5358135" y="239226"/>
            <a:ext cx="2420728" cy="707886"/>
          </a:xfrm>
          <a:prstGeom prst="rect">
            <a:avLst/>
          </a:prstGeom>
          <a:noFill/>
        </p:spPr>
        <p:txBody>
          <a:bodyPr wrap="square" rtlCol="0">
            <a:spAutoFit/>
          </a:bodyPr>
          <a:lstStyle/>
          <a:p>
            <a:pPr algn="r"/>
            <a:r>
              <a:rPr lang="en-US" sz="2000" b="1" dirty="0" err="1" smtClean="0">
                <a:solidFill>
                  <a:schemeClr val="accent5">
                    <a:lumMod val="50000"/>
                  </a:schemeClr>
                </a:solidFill>
              </a:rPr>
              <a:t>Đối</a:t>
            </a:r>
            <a:r>
              <a:rPr lang="en-US" sz="2000" b="1" dirty="0" smtClean="0">
                <a:solidFill>
                  <a:schemeClr val="accent5">
                    <a:lumMod val="50000"/>
                  </a:schemeClr>
                </a:solidFill>
              </a:rPr>
              <a:t> </a:t>
            </a:r>
            <a:r>
              <a:rPr lang="en-US" sz="2000" b="1" dirty="0" err="1" smtClean="0">
                <a:solidFill>
                  <a:schemeClr val="accent5">
                    <a:lumMod val="50000"/>
                  </a:schemeClr>
                </a:solidFill>
              </a:rPr>
              <a:t>với</a:t>
            </a:r>
            <a:r>
              <a:rPr lang="en-US" sz="2000" b="1" dirty="0" smtClean="0">
                <a:solidFill>
                  <a:schemeClr val="accent5">
                    <a:lumMod val="50000"/>
                  </a:schemeClr>
                </a:solidFill>
              </a:rPr>
              <a:t> những </a:t>
            </a:r>
            <a:r>
              <a:rPr lang="en-US" sz="2000" b="1" dirty="0" err="1" smtClean="0">
                <a:solidFill>
                  <a:schemeClr val="accent5">
                    <a:lumMod val="50000"/>
                  </a:schemeClr>
                </a:solidFill>
              </a:rPr>
              <a:t>địa</a:t>
            </a:r>
            <a:r>
              <a:rPr lang="en-US" sz="2000" b="1" dirty="0" smtClean="0">
                <a:solidFill>
                  <a:schemeClr val="accent5">
                    <a:lumMod val="50000"/>
                  </a:schemeClr>
                </a:solidFill>
              </a:rPr>
              <a:t> </a:t>
            </a:r>
            <a:r>
              <a:rPr lang="en-US" sz="2000" b="1" dirty="0" err="1" smtClean="0">
                <a:solidFill>
                  <a:schemeClr val="accent5">
                    <a:lumMod val="50000"/>
                  </a:schemeClr>
                </a:solidFill>
              </a:rPr>
              <a:t>bàn</a:t>
            </a:r>
            <a:r>
              <a:rPr lang="en-US" sz="2000" b="1" dirty="0" smtClean="0">
                <a:solidFill>
                  <a:schemeClr val="accent5">
                    <a:lumMod val="50000"/>
                  </a:schemeClr>
                </a:solidFill>
              </a:rPr>
              <a:t> </a:t>
            </a:r>
            <a:r>
              <a:rPr lang="en-US" sz="2000" b="1" dirty="0" err="1" smtClean="0">
                <a:solidFill>
                  <a:schemeClr val="accent5">
                    <a:lumMod val="50000"/>
                  </a:schemeClr>
                </a:solidFill>
              </a:rPr>
              <a:t>khó</a:t>
            </a:r>
            <a:r>
              <a:rPr lang="en-US" sz="2000" b="1" dirty="0" smtClean="0">
                <a:solidFill>
                  <a:schemeClr val="accent5">
                    <a:lumMod val="50000"/>
                  </a:schemeClr>
                </a:solidFill>
              </a:rPr>
              <a:t> </a:t>
            </a:r>
            <a:r>
              <a:rPr lang="en-US" sz="2000" b="1" dirty="0" err="1" smtClean="0">
                <a:solidFill>
                  <a:schemeClr val="accent5">
                    <a:lumMod val="50000"/>
                  </a:schemeClr>
                </a:solidFill>
              </a:rPr>
              <a:t>tiếp</a:t>
            </a:r>
            <a:r>
              <a:rPr lang="en-US" sz="2000" b="1" dirty="0" smtClean="0">
                <a:solidFill>
                  <a:schemeClr val="accent5">
                    <a:lumMod val="50000"/>
                  </a:schemeClr>
                </a:solidFill>
              </a:rPr>
              <a:t> </a:t>
            </a:r>
            <a:r>
              <a:rPr lang="en-US" sz="2000" b="1" dirty="0" err="1" smtClean="0">
                <a:solidFill>
                  <a:schemeClr val="accent5">
                    <a:lumMod val="50000"/>
                  </a:schemeClr>
                </a:solidFill>
              </a:rPr>
              <a:t>cận</a:t>
            </a:r>
            <a:endParaRPr lang="en-US" sz="2000" b="1" dirty="0">
              <a:solidFill>
                <a:schemeClr val="accent5">
                  <a:lumMod val="50000"/>
                </a:schemeClr>
              </a:solidFill>
            </a:endParaRPr>
          </a:p>
        </p:txBody>
      </p:sp>
      <p:sp>
        <p:nvSpPr>
          <p:cNvPr id="3" name="TextBox 2"/>
          <p:cNvSpPr txBox="1"/>
          <p:nvPr/>
        </p:nvSpPr>
        <p:spPr>
          <a:xfrm>
            <a:off x="231218" y="1322067"/>
            <a:ext cx="4103457" cy="2769989"/>
          </a:xfrm>
          <a:prstGeom prst="rect">
            <a:avLst/>
          </a:prstGeom>
          <a:noFill/>
        </p:spPr>
        <p:txBody>
          <a:bodyPr wrap="square" rtlCol="0">
            <a:spAutoFit/>
          </a:bodyPr>
          <a:lstStyle/>
          <a:p>
            <a:pPr marL="342900" indent="342900" algn="just">
              <a:spcBef>
                <a:spcPts val="600"/>
              </a:spcBef>
              <a:spcAft>
                <a:spcPts val="600"/>
              </a:spcAft>
              <a:buFont typeface="Wingdings" panose="05000000000000000000" pitchFamily="2" charset="2"/>
              <a:buChar char="Ø"/>
            </a:pPr>
            <a:r>
              <a:rPr lang="en-US" sz="2200" dirty="0" smtClean="0"/>
              <a:t>Liên </a:t>
            </a:r>
            <a:r>
              <a:rPr lang="en-US" sz="2200" dirty="0" err="1" smtClean="0"/>
              <a:t>hệ</a:t>
            </a:r>
            <a:r>
              <a:rPr lang="en-US" sz="2200" dirty="0" smtClean="0"/>
              <a:t> </a:t>
            </a:r>
            <a:r>
              <a:rPr lang="en-US" sz="2200" dirty="0" err="1" smtClean="0"/>
              <a:t>trước</a:t>
            </a:r>
            <a:r>
              <a:rPr lang="en-US" sz="2200" dirty="0" smtClean="0"/>
              <a:t> </a:t>
            </a:r>
            <a:r>
              <a:rPr lang="en-US" sz="2200" dirty="0" err="1" smtClean="0"/>
              <a:t>với</a:t>
            </a:r>
            <a:r>
              <a:rPr lang="en-US" sz="2200" dirty="0" smtClean="0"/>
              <a:t> những người </a:t>
            </a:r>
            <a:r>
              <a:rPr lang="en-US" sz="2200" dirty="0" err="1" smtClean="0"/>
              <a:t>dẫn</a:t>
            </a:r>
            <a:r>
              <a:rPr lang="en-US" sz="2200" dirty="0" smtClean="0"/>
              <a:t> </a:t>
            </a:r>
            <a:r>
              <a:rPr lang="en-US" sz="2200" dirty="0" err="1" smtClean="0"/>
              <a:t>đường</a:t>
            </a:r>
            <a:r>
              <a:rPr lang="en-US" sz="2200" dirty="0" smtClean="0"/>
              <a:t> ở </a:t>
            </a:r>
            <a:r>
              <a:rPr lang="en-US" sz="2200" dirty="0" err="1" smtClean="0"/>
              <a:t>các</a:t>
            </a:r>
            <a:r>
              <a:rPr lang="en-US" sz="2200" dirty="0" smtClean="0"/>
              <a:t> </a:t>
            </a:r>
            <a:r>
              <a:rPr lang="en-US" sz="2200" dirty="0" err="1" smtClean="0"/>
              <a:t>địa</a:t>
            </a:r>
            <a:r>
              <a:rPr lang="en-US" sz="2200" dirty="0" smtClean="0"/>
              <a:t> </a:t>
            </a:r>
            <a:r>
              <a:rPr lang="en-US" sz="2200" dirty="0" err="1" smtClean="0"/>
              <a:t>bàn</a:t>
            </a:r>
            <a:r>
              <a:rPr lang="en-US" sz="2200" dirty="0" smtClean="0"/>
              <a:t> </a:t>
            </a:r>
            <a:r>
              <a:rPr lang="en-US" sz="2200" dirty="0" err="1" smtClean="0"/>
              <a:t>khó</a:t>
            </a:r>
            <a:r>
              <a:rPr lang="en-US" sz="2200" dirty="0" smtClean="0"/>
              <a:t> </a:t>
            </a:r>
            <a:r>
              <a:rPr lang="en-US" sz="2200" dirty="0" err="1" smtClean="0"/>
              <a:t>tiếp</a:t>
            </a:r>
            <a:r>
              <a:rPr lang="en-US" sz="2200" dirty="0" smtClean="0"/>
              <a:t> </a:t>
            </a:r>
            <a:r>
              <a:rPr lang="en-US" sz="2200" dirty="0" err="1" smtClean="0"/>
              <a:t>cận</a:t>
            </a:r>
            <a:r>
              <a:rPr lang="en-US" sz="2200" dirty="0" smtClean="0"/>
              <a:t>.</a:t>
            </a:r>
          </a:p>
          <a:p>
            <a:pPr marL="342900" indent="342900" algn="just">
              <a:spcBef>
                <a:spcPts val="600"/>
              </a:spcBef>
              <a:spcAft>
                <a:spcPts val="600"/>
              </a:spcAft>
              <a:buFont typeface="Wingdings" panose="05000000000000000000" pitchFamily="2" charset="2"/>
              <a:buChar char="Ø"/>
            </a:pPr>
            <a:r>
              <a:rPr lang="en-US" sz="2200" dirty="0" err="1" smtClean="0"/>
              <a:t>Sắp</a:t>
            </a:r>
            <a:r>
              <a:rPr lang="en-US" sz="2200" dirty="0" smtClean="0"/>
              <a:t> </a:t>
            </a:r>
            <a:r>
              <a:rPr lang="en-US" sz="2200" dirty="0" err="1" smtClean="0"/>
              <a:t>xếp</a:t>
            </a:r>
            <a:r>
              <a:rPr lang="en-US" sz="2200" dirty="0" smtClean="0"/>
              <a:t> </a:t>
            </a:r>
            <a:r>
              <a:rPr lang="en-US" sz="2200" dirty="0" err="1" smtClean="0"/>
              <a:t>thời</a:t>
            </a:r>
            <a:r>
              <a:rPr lang="en-US" sz="2200" dirty="0" smtClean="0"/>
              <a:t> </a:t>
            </a:r>
            <a:r>
              <a:rPr lang="en-US" sz="2200" dirty="0" err="1" smtClean="0"/>
              <a:t>gian</a:t>
            </a:r>
            <a:r>
              <a:rPr lang="en-US" sz="2200" dirty="0" smtClean="0"/>
              <a:t> </a:t>
            </a:r>
            <a:r>
              <a:rPr lang="en-US" sz="2200" dirty="0" err="1" smtClean="0"/>
              <a:t>phù</a:t>
            </a:r>
            <a:r>
              <a:rPr lang="en-US" sz="2200" dirty="0" smtClean="0"/>
              <a:t> hợp </a:t>
            </a:r>
            <a:r>
              <a:rPr lang="en-US" sz="2200" dirty="0" err="1" smtClean="0"/>
              <a:t>để</a:t>
            </a:r>
            <a:r>
              <a:rPr lang="en-US" sz="2200" dirty="0" smtClean="0"/>
              <a:t> </a:t>
            </a:r>
            <a:r>
              <a:rPr lang="en-US" sz="2200" dirty="0" err="1" smtClean="0"/>
              <a:t>đến</a:t>
            </a:r>
            <a:r>
              <a:rPr lang="en-US" sz="2200" dirty="0" smtClean="0"/>
              <a:t> </a:t>
            </a:r>
            <a:r>
              <a:rPr lang="en-US" sz="2200" dirty="0" err="1" smtClean="0"/>
              <a:t>điều</a:t>
            </a:r>
            <a:r>
              <a:rPr lang="en-US" sz="2200" dirty="0" smtClean="0"/>
              <a:t> tra.</a:t>
            </a:r>
          </a:p>
          <a:p>
            <a:pPr marL="342900" indent="342900" algn="just">
              <a:spcBef>
                <a:spcPts val="600"/>
              </a:spcBef>
              <a:spcAft>
                <a:spcPts val="600"/>
              </a:spcAft>
              <a:buFont typeface="Wingdings" panose="05000000000000000000" pitchFamily="2" charset="2"/>
              <a:buChar char="Ø"/>
            </a:pPr>
            <a:r>
              <a:rPr lang="en-US" sz="2200" dirty="0" err="1" smtClean="0"/>
              <a:t>Nếu</a:t>
            </a:r>
            <a:r>
              <a:rPr lang="en-US" sz="2200" dirty="0" smtClean="0"/>
              <a:t> </a:t>
            </a:r>
            <a:r>
              <a:rPr lang="en-US" sz="2200" dirty="0" err="1" smtClean="0"/>
              <a:t>đi</a:t>
            </a:r>
            <a:r>
              <a:rPr lang="en-US" sz="2200" dirty="0" smtClean="0"/>
              <a:t> </a:t>
            </a:r>
            <a:r>
              <a:rPr lang="en-US" sz="2200" dirty="0" err="1" smtClean="0"/>
              <a:t>buổi</a:t>
            </a:r>
            <a:r>
              <a:rPr lang="en-US" sz="2200" dirty="0" smtClean="0"/>
              <a:t> </a:t>
            </a:r>
            <a:r>
              <a:rPr lang="en-US" sz="2200" dirty="0" err="1" smtClean="0"/>
              <a:t>tối</a:t>
            </a:r>
            <a:r>
              <a:rPr lang="en-US" sz="2200" dirty="0" smtClean="0"/>
              <a:t> </a:t>
            </a:r>
            <a:r>
              <a:rPr lang="en-US" sz="2200" dirty="0" err="1" smtClean="0"/>
              <a:t>nên</a:t>
            </a:r>
            <a:r>
              <a:rPr lang="en-US" sz="2200" dirty="0" smtClean="0"/>
              <a:t> </a:t>
            </a:r>
            <a:r>
              <a:rPr lang="en-US" sz="2200" dirty="0" err="1" smtClean="0"/>
              <a:t>đi</a:t>
            </a:r>
            <a:r>
              <a:rPr lang="en-US" sz="2200" dirty="0" smtClean="0"/>
              <a:t> </a:t>
            </a:r>
            <a:r>
              <a:rPr lang="en-US" sz="2200" dirty="0" err="1" smtClean="0"/>
              <a:t>ít</a:t>
            </a:r>
            <a:r>
              <a:rPr lang="en-US" sz="2200" dirty="0" smtClean="0"/>
              <a:t> </a:t>
            </a:r>
            <a:r>
              <a:rPr lang="en-US" sz="2200" dirty="0" err="1" smtClean="0"/>
              <a:t>nhất</a:t>
            </a:r>
            <a:r>
              <a:rPr lang="en-US" sz="2200" dirty="0" smtClean="0"/>
              <a:t> 2 người</a:t>
            </a:r>
          </a:p>
        </p:txBody>
      </p:sp>
      <p:sp>
        <p:nvSpPr>
          <p:cNvPr id="6" name="Rectangle 5"/>
          <p:cNvSpPr/>
          <p:nvPr/>
        </p:nvSpPr>
        <p:spPr>
          <a:xfrm>
            <a:off x="4875227" y="1322067"/>
            <a:ext cx="3752241" cy="2123658"/>
          </a:xfrm>
          <a:prstGeom prst="rect">
            <a:avLst/>
          </a:prstGeom>
        </p:spPr>
        <p:txBody>
          <a:bodyPr wrap="square">
            <a:spAutoFit/>
          </a:bodyPr>
          <a:lstStyle/>
          <a:p>
            <a:pPr algn="just"/>
            <a:r>
              <a:rPr lang="en-US" sz="2200" dirty="0" err="1" smtClean="0"/>
              <a:t>Trong</a:t>
            </a:r>
            <a:r>
              <a:rPr lang="en-US" sz="2200" dirty="0" smtClean="0"/>
              <a:t> </a:t>
            </a:r>
            <a:r>
              <a:rPr lang="en-US" sz="2200" dirty="0" err="1"/>
              <a:t>giai</a:t>
            </a:r>
            <a:r>
              <a:rPr lang="en-US" sz="2200" dirty="0"/>
              <a:t> </a:t>
            </a:r>
            <a:r>
              <a:rPr lang="en-US" sz="2200" dirty="0" err="1"/>
              <a:t>đoạn</a:t>
            </a:r>
            <a:r>
              <a:rPr lang="en-US" sz="2200" dirty="0"/>
              <a:t> tập </a:t>
            </a:r>
            <a:r>
              <a:rPr lang="en-US" sz="2200" dirty="0" err="1"/>
              <a:t>huấn</a:t>
            </a:r>
            <a:r>
              <a:rPr lang="en-US" sz="2200" dirty="0"/>
              <a:t>, </a:t>
            </a:r>
            <a:r>
              <a:rPr lang="en-US" sz="2200" dirty="0" err="1"/>
              <a:t>Cục</a:t>
            </a:r>
            <a:r>
              <a:rPr lang="en-US" sz="2200" dirty="0"/>
              <a:t> </a:t>
            </a:r>
            <a:r>
              <a:rPr lang="en-US" sz="2200" dirty="0" err="1"/>
              <a:t>Thống</a:t>
            </a:r>
            <a:r>
              <a:rPr lang="en-US" sz="2200" dirty="0"/>
              <a:t> </a:t>
            </a:r>
            <a:r>
              <a:rPr lang="en-US" sz="2200" dirty="0" err="1"/>
              <a:t>kê</a:t>
            </a:r>
            <a:r>
              <a:rPr lang="en-US" sz="2200" dirty="0"/>
              <a:t> </a:t>
            </a:r>
            <a:r>
              <a:rPr lang="en-US" sz="2200" dirty="0" err="1"/>
              <a:t>hoặc</a:t>
            </a:r>
            <a:r>
              <a:rPr lang="en-US" sz="2200" dirty="0"/>
              <a:t> Chi </a:t>
            </a:r>
            <a:r>
              <a:rPr lang="en-US" sz="2200" dirty="0" err="1"/>
              <a:t>cục</a:t>
            </a:r>
            <a:r>
              <a:rPr lang="en-US" sz="2200" dirty="0"/>
              <a:t> </a:t>
            </a:r>
            <a:r>
              <a:rPr lang="en-US" sz="2200" dirty="0" err="1"/>
              <a:t>Thống</a:t>
            </a:r>
            <a:r>
              <a:rPr lang="en-US" sz="2200" dirty="0"/>
              <a:t> </a:t>
            </a:r>
            <a:r>
              <a:rPr lang="en-US" sz="2200" dirty="0" err="1"/>
              <a:t>kê</a:t>
            </a:r>
            <a:r>
              <a:rPr lang="en-US" sz="2200" dirty="0"/>
              <a:t> chia </a:t>
            </a:r>
            <a:r>
              <a:rPr lang="en-US" sz="2200" dirty="0" err="1"/>
              <a:t>cặp</a:t>
            </a:r>
            <a:r>
              <a:rPr lang="en-US" sz="2200" dirty="0"/>
              <a:t>/ </a:t>
            </a:r>
            <a:r>
              <a:rPr lang="en-US" sz="2200" dirty="0" err="1"/>
              <a:t>nhóm</a:t>
            </a:r>
            <a:r>
              <a:rPr lang="en-US" sz="2200" dirty="0"/>
              <a:t>, </a:t>
            </a:r>
            <a:r>
              <a:rPr lang="en-US" sz="2200" dirty="0" err="1"/>
              <a:t>hướng</a:t>
            </a:r>
            <a:r>
              <a:rPr lang="en-US" sz="2200" dirty="0"/>
              <a:t> </a:t>
            </a:r>
            <a:r>
              <a:rPr lang="en-US" sz="2200" dirty="0" err="1" smtClean="0"/>
              <a:t>dẫn</a:t>
            </a:r>
            <a:r>
              <a:rPr lang="en-US" sz="2200" dirty="0" smtClean="0"/>
              <a:t> </a:t>
            </a:r>
            <a:r>
              <a:rPr lang="en-US" sz="2200" dirty="0" err="1" smtClean="0"/>
              <a:t>ĐTV</a:t>
            </a:r>
            <a:r>
              <a:rPr lang="en-US" sz="2200" dirty="0" smtClean="0"/>
              <a:t> </a:t>
            </a:r>
            <a:r>
              <a:rPr lang="en-US" sz="2200" dirty="0" err="1" smtClean="0"/>
              <a:t>phối</a:t>
            </a:r>
            <a:r>
              <a:rPr lang="en-US" sz="2200" dirty="0" smtClean="0"/>
              <a:t> hợp </a:t>
            </a:r>
            <a:r>
              <a:rPr lang="en-US" sz="2200" dirty="0" err="1" smtClean="0"/>
              <a:t>với</a:t>
            </a:r>
            <a:r>
              <a:rPr lang="en-US" sz="2200" dirty="0" smtClean="0"/>
              <a:t> nhau </a:t>
            </a:r>
            <a:r>
              <a:rPr lang="en-US" sz="2200" dirty="0" err="1" smtClean="0"/>
              <a:t>trong</a:t>
            </a:r>
            <a:r>
              <a:rPr lang="en-US" sz="2200" dirty="0" smtClean="0"/>
              <a:t> </a:t>
            </a:r>
            <a:r>
              <a:rPr lang="en-US" sz="2200" dirty="0" err="1" smtClean="0"/>
              <a:t>quá</a:t>
            </a:r>
            <a:r>
              <a:rPr lang="en-US" sz="2200" dirty="0" smtClean="0"/>
              <a:t> </a:t>
            </a:r>
            <a:r>
              <a:rPr lang="en-US" sz="2200" dirty="0" err="1" smtClean="0"/>
              <a:t>trình</a:t>
            </a:r>
            <a:r>
              <a:rPr lang="en-US" sz="2200" dirty="0" smtClean="0"/>
              <a:t> </a:t>
            </a:r>
            <a:r>
              <a:rPr lang="en-US" sz="2200" dirty="0" err="1" smtClean="0"/>
              <a:t>thu</a:t>
            </a:r>
            <a:r>
              <a:rPr lang="en-US" sz="2200" dirty="0" smtClean="0"/>
              <a:t> </a:t>
            </a:r>
            <a:r>
              <a:rPr lang="en-US" sz="2200" dirty="0" err="1" smtClean="0"/>
              <a:t>thập</a:t>
            </a:r>
            <a:r>
              <a:rPr lang="en-US" sz="2200" dirty="0" smtClean="0"/>
              <a:t> </a:t>
            </a:r>
            <a:r>
              <a:rPr lang="en-US" sz="2200" dirty="0" err="1" smtClean="0"/>
              <a:t>thông</a:t>
            </a:r>
            <a:r>
              <a:rPr lang="en-US" sz="2200" dirty="0" smtClean="0"/>
              <a:t> tin </a:t>
            </a:r>
            <a:r>
              <a:rPr lang="en-US" sz="2200" dirty="0" err="1" smtClean="0"/>
              <a:t>tại</a:t>
            </a:r>
            <a:r>
              <a:rPr lang="en-US" sz="2200" dirty="0" smtClean="0"/>
              <a:t> </a:t>
            </a:r>
            <a:r>
              <a:rPr lang="en-US" sz="2200" dirty="0" err="1" smtClean="0"/>
              <a:t>địa</a:t>
            </a:r>
            <a:r>
              <a:rPr lang="en-US" sz="2200" dirty="0" smtClean="0"/>
              <a:t> </a:t>
            </a:r>
            <a:r>
              <a:rPr lang="en-US" sz="2200" dirty="0" err="1" smtClean="0"/>
              <a:t>bàn</a:t>
            </a:r>
            <a:r>
              <a:rPr lang="en-US" sz="2200" dirty="0" smtClean="0"/>
              <a:t>.</a:t>
            </a:r>
            <a:endParaRPr lang="en-US" sz="2200" dirty="0"/>
          </a:p>
        </p:txBody>
      </p:sp>
    </p:spTree>
    <p:extLst>
      <p:ext uri="{BB962C8B-B14F-4D97-AF65-F5344CB8AC3E}">
        <p14:creationId xmlns:p14="http://schemas.microsoft.com/office/powerpoint/2010/main" val="3641548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70" name="Google Shape;1270;p51"/>
          <p:cNvSpPr txBox="1">
            <a:spLocks noGrp="1"/>
          </p:cNvSpPr>
          <p:nvPr>
            <p:ph type="title"/>
          </p:nvPr>
        </p:nvSpPr>
        <p:spPr>
          <a:xfrm>
            <a:off x="454834" y="240452"/>
            <a:ext cx="3438000" cy="10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mj-lt"/>
              </a:rPr>
              <a:t>Lưu ý khi kiểm tra giám sát</a:t>
            </a:r>
            <a:endParaRPr dirty="0">
              <a:latin typeface="+mj-lt"/>
            </a:endParaRPr>
          </a:p>
        </p:txBody>
      </p:sp>
      <p:sp>
        <p:nvSpPr>
          <p:cNvPr id="1271" name="Google Shape;1271;p51"/>
          <p:cNvSpPr txBox="1">
            <a:spLocks noGrp="1"/>
          </p:cNvSpPr>
          <p:nvPr>
            <p:ph type="subTitle" idx="1"/>
          </p:nvPr>
        </p:nvSpPr>
        <p:spPr>
          <a:xfrm>
            <a:off x="551070" y="1365003"/>
            <a:ext cx="3611964"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smtClean="0">
                <a:solidFill>
                  <a:schemeClr val="accent5">
                    <a:lumMod val="50000"/>
                  </a:schemeClr>
                </a:solidFill>
              </a:rPr>
              <a:t>Kiểm tra giám sát </a:t>
            </a:r>
            <a:r>
              <a:rPr lang="en" sz="2200" dirty="0" smtClean="0">
                <a:solidFill>
                  <a:schemeClr val="bg1">
                    <a:lumMod val="50000"/>
                  </a:schemeClr>
                </a:solidFill>
              </a:rPr>
              <a:t>thực địa</a:t>
            </a:r>
            <a:endParaRPr sz="2200" dirty="0">
              <a:solidFill>
                <a:schemeClr val="bg1">
                  <a:lumMod val="50000"/>
                </a:schemeClr>
              </a:solidFill>
            </a:endParaRPr>
          </a:p>
        </p:txBody>
      </p:sp>
      <p:sp>
        <p:nvSpPr>
          <p:cNvPr id="1272" name="Google Shape;1272;p51"/>
          <p:cNvSpPr txBox="1">
            <a:spLocks noGrp="1"/>
          </p:cNvSpPr>
          <p:nvPr>
            <p:ph type="subTitle" idx="2"/>
          </p:nvPr>
        </p:nvSpPr>
        <p:spPr>
          <a:xfrm>
            <a:off x="383546" y="1909062"/>
            <a:ext cx="3947012" cy="2474474"/>
          </a:xfrm>
          <a:prstGeom prst="rect">
            <a:avLst/>
          </a:prstGeom>
        </p:spPr>
        <p:txBody>
          <a:bodyPr spcFirstLastPara="1" wrap="square" lIns="91425" tIns="91425" rIns="91425" bIns="91425" anchor="t" anchorCtr="0">
            <a:noAutofit/>
          </a:bodyPr>
          <a:lstStyle/>
          <a:p>
            <a:pPr marL="377190" lvl="0" indent="-285750" algn="l" rtl="0">
              <a:spcBef>
                <a:spcPts val="600"/>
              </a:spcBef>
              <a:spcAft>
                <a:spcPts val="600"/>
              </a:spcAft>
              <a:buFont typeface="Wingdings" panose="05000000000000000000" pitchFamily="2" charset="2"/>
              <a:buChar char="§"/>
            </a:pPr>
            <a:r>
              <a:rPr lang="en" sz="2000" dirty="0" smtClean="0"/>
              <a:t>Công tác tổ chức phân công ĐTV của Chi cục TK có hợp lý không; ĐTV có được trang bị các tài liệu, thiết bị cần thiết không; có người giúp đỡ khi gặp khó khăn không?</a:t>
            </a:r>
          </a:p>
        </p:txBody>
      </p:sp>
      <p:sp>
        <p:nvSpPr>
          <p:cNvPr id="8" name="TextBox 7"/>
          <p:cNvSpPr txBox="1"/>
          <p:nvPr/>
        </p:nvSpPr>
        <p:spPr>
          <a:xfrm>
            <a:off x="4746623" y="414570"/>
            <a:ext cx="3852925" cy="769441"/>
          </a:xfrm>
          <a:prstGeom prst="rect">
            <a:avLst/>
          </a:prstGeom>
          <a:noFill/>
        </p:spPr>
        <p:txBody>
          <a:bodyPr wrap="square" rtlCol="0">
            <a:spAutoFit/>
          </a:bodyPr>
          <a:lstStyle/>
          <a:p>
            <a:r>
              <a:rPr lang="en-US" sz="2200" dirty="0" err="1" smtClean="0"/>
              <a:t>Ngay</a:t>
            </a:r>
            <a:r>
              <a:rPr lang="en-US" sz="2200" dirty="0" smtClean="0"/>
              <a:t> </a:t>
            </a:r>
            <a:r>
              <a:rPr lang="en-US" sz="2200" dirty="0" err="1" smtClean="0"/>
              <a:t>trong</a:t>
            </a:r>
            <a:r>
              <a:rPr lang="en-US" sz="2200" dirty="0" smtClean="0"/>
              <a:t> </a:t>
            </a:r>
            <a:r>
              <a:rPr lang="en-US" sz="2200" dirty="0" err="1" smtClean="0"/>
              <a:t>quá</a:t>
            </a:r>
            <a:r>
              <a:rPr lang="en-US" sz="2200" dirty="0" smtClean="0"/>
              <a:t> </a:t>
            </a:r>
            <a:r>
              <a:rPr lang="en-US" sz="2200" dirty="0" err="1" smtClean="0"/>
              <a:t>trình</a:t>
            </a:r>
            <a:r>
              <a:rPr lang="en-US" sz="2200" dirty="0" smtClean="0"/>
              <a:t> </a:t>
            </a:r>
            <a:r>
              <a:rPr lang="en-US" sz="2200" dirty="0" err="1" smtClean="0"/>
              <a:t>thu</a:t>
            </a:r>
            <a:r>
              <a:rPr lang="en-US" sz="2200" dirty="0" smtClean="0"/>
              <a:t> </a:t>
            </a:r>
            <a:r>
              <a:rPr lang="en-US" sz="2200" dirty="0" err="1" smtClean="0"/>
              <a:t>thập</a:t>
            </a:r>
            <a:r>
              <a:rPr lang="en-US" sz="2200" dirty="0" smtClean="0"/>
              <a:t> </a:t>
            </a:r>
            <a:r>
              <a:rPr lang="en-US" sz="2200" dirty="0" err="1" smtClean="0"/>
              <a:t>thông</a:t>
            </a:r>
            <a:r>
              <a:rPr lang="en-US" sz="2200" dirty="0" smtClean="0"/>
              <a:t> tin</a:t>
            </a:r>
            <a:r>
              <a:rPr lang="en-US" sz="2200" dirty="0" smtClean="0">
                <a:solidFill>
                  <a:schemeClr val="accent5">
                    <a:lumMod val="50000"/>
                  </a:schemeClr>
                </a:solidFill>
              </a:rPr>
              <a:t>, </a:t>
            </a:r>
            <a:r>
              <a:rPr lang="en-US" sz="2200" dirty="0" smtClean="0">
                <a:solidFill>
                  <a:srgbClr val="002060"/>
                </a:solidFill>
              </a:rPr>
              <a:t>Tháng 4/2024</a:t>
            </a:r>
            <a:endParaRPr lang="en-US" sz="2200" dirty="0">
              <a:solidFill>
                <a:srgbClr val="002060"/>
              </a:solidFill>
            </a:endParaRPr>
          </a:p>
        </p:txBody>
      </p:sp>
      <p:sp>
        <p:nvSpPr>
          <p:cNvPr id="11" name="Rectangle 10"/>
          <p:cNvSpPr/>
          <p:nvPr/>
        </p:nvSpPr>
        <p:spPr>
          <a:xfrm>
            <a:off x="4694153" y="2004111"/>
            <a:ext cx="3996137" cy="2616101"/>
          </a:xfrm>
          <a:prstGeom prst="rect">
            <a:avLst/>
          </a:prstGeom>
        </p:spPr>
        <p:txBody>
          <a:bodyPr wrap="square">
            <a:spAutoFit/>
          </a:bodyPr>
          <a:lstStyle/>
          <a:p>
            <a:pPr marL="377190" lvl="0" indent="-285750">
              <a:spcBef>
                <a:spcPts val="600"/>
              </a:spcBef>
              <a:spcAft>
                <a:spcPts val="600"/>
              </a:spcAft>
              <a:buFont typeface="Wingdings" panose="05000000000000000000" pitchFamily="2" charset="2"/>
              <a:buChar char="§"/>
            </a:pPr>
            <a:r>
              <a:rPr lang="vi-VN" sz="2000" dirty="0">
                <a:solidFill>
                  <a:schemeClr val="dk1"/>
                </a:solidFill>
                <a:latin typeface="Nunito"/>
                <a:ea typeface="Nunito"/>
                <a:cs typeface="Nunito"/>
                <a:sym typeface="Nunito"/>
              </a:rPr>
              <a:t>Điều tra viên có đến hộ không</a:t>
            </a:r>
          </a:p>
          <a:p>
            <a:pPr marL="377190" lvl="0" indent="-285750">
              <a:spcBef>
                <a:spcPts val="600"/>
              </a:spcBef>
              <a:spcAft>
                <a:spcPts val="600"/>
              </a:spcAft>
              <a:buFont typeface="Wingdings" panose="05000000000000000000" pitchFamily="2" charset="2"/>
              <a:buChar char="§"/>
            </a:pPr>
            <a:r>
              <a:rPr lang="vi-VN" sz="2000" dirty="0">
                <a:solidFill>
                  <a:schemeClr val="dk1"/>
                </a:solidFill>
                <a:latin typeface="Nunito"/>
                <a:ea typeface="Nunito"/>
                <a:cs typeface="Nunito"/>
                <a:sym typeface="Nunito"/>
              </a:rPr>
              <a:t>ĐTV có gặp những khó khăn gì tại địa bàn</a:t>
            </a:r>
          </a:p>
          <a:p>
            <a:pPr marL="377190" lvl="0" indent="-285750">
              <a:spcBef>
                <a:spcPts val="600"/>
              </a:spcBef>
              <a:spcAft>
                <a:spcPts val="600"/>
              </a:spcAft>
              <a:buFont typeface="Wingdings" panose="05000000000000000000" pitchFamily="2" charset="2"/>
              <a:buChar char="§"/>
            </a:pPr>
            <a:r>
              <a:rPr lang="vi-VN" sz="2000" dirty="0">
                <a:solidFill>
                  <a:schemeClr val="dk1"/>
                </a:solidFill>
                <a:latin typeface="Nunito"/>
                <a:ea typeface="Nunito"/>
                <a:cs typeface="Nunito"/>
                <a:sym typeface="Nunito"/>
              </a:rPr>
              <a:t>Những sai sót, vi phạm ĐTV thường mắc phải để kịp thời khắc phục/chấn chỉnh</a:t>
            </a:r>
          </a:p>
          <a:p>
            <a:pPr marL="91440" lvl="0">
              <a:spcBef>
                <a:spcPts val="600"/>
              </a:spcBef>
              <a:spcAft>
                <a:spcPts val="600"/>
              </a:spcAft>
            </a:pPr>
            <a:r>
              <a:rPr lang="vi-VN"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70" name="Google Shape;1270;p51"/>
          <p:cNvSpPr txBox="1">
            <a:spLocks noGrp="1"/>
          </p:cNvSpPr>
          <p:nvPr>
            <p:ph type="title"/>
          </p:nvPr>
        </p:nvSpPr>
        <p:spPr>
          <a:xfrm>
            <a:off x="454834" y="240452"/>
            <a:ext cx="3438000" cy="10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mj-lt"/>
              </a:rPr>
              <a:t>Lưu ý khi kiểm tra giám sát</a:t>
            </a:r>
            <a:endParaRPr dirty="0">
              <a:latin typeface="+mj-lt"/>
            </a:endParaRPr>
          </a:p>
        </p:txBody>
      </p:sp>
      <p:sp>
        <p:nvSpPr>
          <p:cNvPr id="1271" name="Google Shape;1271;p51"/>
          <p:cNvSpPr txBox="1">
            <a:spLocks noGrp="1"/>
          </p:cNvSpPr>
          <p:nvPr>
            <p:ph type="subTitle" idx="1"/>
          </p:nvPr>
        </p:nvSpPr>
        <p:spPr>
          <a:xfrm>
            <a:off x="551070" y="1365002"/>
            <a:ext cx="3986029" cy="7807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smtClean="0">
                <a:solidFill>
                  <a:schemeClr val="accent5">
                    <a:lumMod val="50000"/>
                  </a:schemeClr>
                </a:solidFill>
              </a:rPr>
              <a:t>Kiểm tra giám sát </a:t>
            </a:r>
            <a:r>
              <a:rPr lang="en" sz="2200" dirty="0">
                <a:solidFill>
                  <a:schemeClr val="accent5">
                    <a:lumMod val="50000"/>
                  </a:schemeClr>
                </a:solidFill>
              </a:rPr>
              <a:t>trên </a:t>
            </a:r>
            <a:r>
              <a:rPr lang="en" sz="2200" dirty="0" smtClean="0">
                <a:solidFill>
                  <a:schemeClr val="bg1">
                    <a:lumMod val="50000"/>
                  </a:schemeClr>
                </a:solidFill>
              </a:rPr>
              <a:t>chương trình phần mềm</a:t>
            </a:r>
            <a:endParaRPr sz="2200" dirty="0">
              <a:solidFill>
                <a:schemeClr val="bg1">
                  <a:lumMod val="50000"/>
                </a:schemeClr>
              </a:solidFill>
            </a:endParaRPr>
          </a:p>
        </p:txBody>
      </p:sp>
      <p:sp>
        <p:nvSpPr>
          <p:cNvPr id="1272" name="Google Shape;1272;p51"/>
          <p:cNvSpPr txBox="1">
            <a:spLocks noGrp="1"/>
          </p:cNvSpPr>
          <p:nvPr>
            <p:ph type="subTitle" idx="2"/>
          </p:nvPr>
        </p:nvSpPr>
        <p:spPr>
          <a:xfrm>
            <a:off x="348645" y="2145738"/>
            <a:ext cx="3947012" cy="1588644"/>
          </a:xfrm>
          <a:prstGeom prst="rect">
            <a:avLst/>
          </a:prstGeom>
        </p:spPr>
        <p:txBody>
          <a:bodyPr spcFirstLastPara="1" wrap="square" lIns="91425" tIns="91425" rIns="91425" bIns="91425" anchor="t" anchorCtr="0">
            <a:noAutofit/>
          </a:bodyPr>
          <a:lstStyle/>
          <a:p>
            <a:pPr marL="377190" lvl="0" indent="-285750" algn="l" rtl="0">
              <a:spcBef>
                <a:spcPts val="600"/>
              </a:spcBef>
              <a:spcAft>
                <a:spcPts val="600"/>
              </a:spcAft>
              <a:buFont typeface="Wingdings" panose="05000000000000000000" pitchFamily="2" charset="2"/>
              <a:buChar char="§"/>
            </a:pPr>
            <a:r>
              <a:rPr lang="en" sz="2000" dirty="0" smtClean="0"/>
              <a:t>Tiến độ điều tra của các Chi cục, của từng điều tra viên</a:t>
            </a:r>
          </a:p>
          <a:p>
            <a:pPr marL="377190" lvl="0" indent="-285750" algn="l" rtl="0">
              <a:spcBef>
                <a:spcPts val="600"/>
              </a:spcBef>
              <a:spcAft>
                <a:spcPts val="600"/>
              </a:spcAft>
              <a:buFont typeface="Wingdings" panose="05000000000000000000" pitchFamily="2" charset="2"/>
              <a:buChar char="§"/>
            </a:pPr>
            <a:r>
              <a:rPr lang="en" sz="2000" dirty="0" smtClean="0"/>
              <a:t>Thời gian thu thập thông tin ở mỗi hộ của các ĐTV</a:t>
            </a:r>
          </a:p>
        </p:txBody>
      </p:sp>
      <p:sp>
        <p:nvSpPr>
          <p:cNvPr id="8" name="TextBox 7"/>
          <p:cNvSpPr txBox="1"/>
          <p:nvPr/>
        </p:nvSpPr>
        <p:spPr>
          <a:xfrm>
            <a:off x="4746623" y="414570"/>
            <a:ext cx="3852925" cy="769441"/>
          </a:xfrm>
          <a:prstGeom prst="rect">
            <a:avLst/>
          </a:prstGeom>
          <a:noFill/>
        </p:spPr>
        <p:txBody>
          <a:bodyPr wrap="square" rtlCol="0">
            <a:spAutoFit/>
          </a:bodyPr>
          <a:lstStyle/>
          <a:p>
            <a:r>
              <a:rPr lang="en-US" sz="2200" dirty="0" err="1" smtClean="0"/>
              <a:t>Ngay</a:t>
            </a:r>
            <a:r>
              <a:rPr lang="en-US" sz="2200" dirty="0" smtClean="0"/>
              <a:t> </a:t>
            </a:r>
            <a:r>
              <a:rPr lang="en-US" sz="2200" dirty="0" err="1" smtClean="0"/>
              <a:t>trong</a:t>
            </a:r>
            <a:r>
              <a:rPr lang="en-US" sz="2200" dirty="0" smtClean="0"/>
              <a:t> </a:t>
            </a:r>
            <a:r>
              <a:rPr lang="en-US" sz="2200" dirty="0" err="1" smtClean="0"/>
              <a:t>quá</a:t>
            </a:r>
            <a:r>
              <a:rPr lang="en-US" sz="2200" dirty="0" smtClean="0"/>
              <a:t> </a:t>
            </a:r>
            <a:r>
              <a:rPr lang="en-US" sz="2200" dirty="0" err="1" smtClean="0"/>
              <a:t>trình</a:t>
            </a:r>
            <a:r>
              <a:rPr lang="en-US" sz="2200" dirty="0" smtClean="0"/>
              <a:t> </a:t>
            </a:r>
            <a:r>
              <a:rPr lang="en-US" sz="2200" dirty="0" err="1" smtClean="0"/>
              <a:t>thu</a:t>
            </a:r>
            <a:r>
              <a:rPr lang="en-US" sz="2200" dirty="0" smtClean="0"/>
              <a:t> </a:t>
            </a:r>
            <a:r>
              <a:rPr lang="en-US" sz="2200" dirty="0" err="1" smtClean="0"/>
              <a:t>thập</a:t>
            </a:r>
            <a:r>
              <a:rPr lang="en-US" sz="2200" dirty="0" smtClean="0"/>
              <a:t> </a:t>
            </a:r>
            <a:r>
              <a:rPr lang="en-US" sz="2200" dirty="0" err="1" smtClean="0"/>
              <a:t>thông</a:t>
            </a:r>
            <a:r>
              <a:rPr lang="en-US" sz="2200" dirty="0" smtClean="0"/>
              <a:t> tin</a:t>
            </a:r>
            <a:r>
              <a:rPr lang="en-US" sz="2200" dirty="0" smtClean="0">
                <a:solidFill>
                  <a:schemeClr val="accent5">
                    <a:lumMod val="50000"/>
                  </a:schemeClr>
                </a:solidFill>
              </a:rPr>
              <a:t>, </a:t>
            </a:r>
            <a:r>
              <a:rPr lang="en-US" sz="2200" dirty="0" smtClean="0">
                <a:solidFill>
                  <a:srgbClr val="002060"/>
                </a:solidFill>
              </a:rPr>
              <a:t>Tháng 4/2024</a:t>
            </a:r>
            <a:endParaRPr lang="en-US" sz="2200" dirty="0">
              <a:solidFill>
                <a:srgbClr val="002060"/>
              </a:solidFill>
            </a:endParaRPr>
          </a:p>
        </p:txBody>
      </p:sp>
      <p:sp>
        <p:nvSpPr>
          <p:cNvPr id="11" name="Rectangle 10"/>
          <p:cNvSpPr/>
          <p:nvPr/>
        </p:nvSpPr>
        <p:spPr>
          <a:xfrm>
            <a:off x="4694153" y="2004111"/>
            <a:ext cx="3996137" cy="769441"/>
          </a:xfrm>
          <a:prstGeom prst="rect">
            <a:avLst/>
          </a:prstGeom>
        </p:spPr>
        <p:txBody>
          <a:bodyPr wrap="square">
            <a:spAutoFit/>
          </a:bodyPr>
          <a:lstStyle/>
          <a:p>
            <a:pPr marL="91440" lvl="0">
              <a:spcBef>
                <a:spcPts val="600"/>
              </a:spcBef>
              <a:spcAft>
                <a:spcPts val="600"/>
              </a:spcAft>
            </a:pPr>
            <a:r>
              <a:rPr lang="en-US" sz="2000" dirty="0" smtClean="0">
                <a:solidFill>
                  <a:schemeClr val="dk1"/>
                </a:solidFill>
                <a:latin typeface="Nunito"/>
                <a:ea typeface="Nunito"/>
                <a:cs typeface="Nunito"/>
                <a:sym typeface="Nunito"/>
              </a:rPr>
              <a:t> </a:t>
            </a:r>
            <a:endParaRPr lang="vi-VN" sz="2000" dirty="0">
              <a:solidFill>
                <a:schemeClr val="dk1"/>
              </a:solidFill>
              <a:latin typeface="Nunito"/>
              <a:ea typeface="Nunito"/>
              <a:cs typeface="Nunito"/>
              <a:sym typeface="Nunito"/>
            </a:endParaRPr>
          </a:p>
          <a:p>
            <a:pPr marL="91440" lvl="0">
              <a:spcBef>
                <a:spcPts val="600"/>
              </a:spcBef>
              <a:spcAft>
                <a:spcPts val="600"/>
              </a:spcAft>
            </a:pPr>
            <a:r>
              <a:rPr lang="vi-VN" dirty="0"/>
              <a:t>  </a:t>
            </a:r>
          </a:p>
        </p:txBody>
      </p:sp>
      <p:sp>
        <p:nvSpPr>
          <p:cNvPr id="7" name="Google Shape;1272;p51"/>
          <p:cNvSpPr txBox="1">
            <a:spLocks noGrp="1"/>
          </p:cNvSpPr>
          <p:nvPr>
            <p:ph type="subTitle" idx="2"/>
          </p:nvPr>
        </p:nvSpPr>
        <p:spPr>
          <a:xfrm>
            <a:off x="4652536" y="2145737"/>
            <a:ext cx="3947012" cy="1588644"/>
          </a:xfrm>
          <a:prstGeom prst="rect">
            <a:avLst/>
          </a:prstGeom>
        </p:spPr>
        <p:txBody>
          <a:bodyPr spcFirstLastPara="1" wrap="square" lIns="91425" tIns="91425" rIns="91425" bIns="91425" anchor="t" anchorCtr="0">
            <a:noAutofit/>
          </a:bodyPr>
          <a:lstStyle/>
          <a:p>
            <a:pPr marL="377190" lvl="0" indent="-285750" algn="just" rtl="0">
              <a:spcBef>
                <a:spcPts val="600"/>
              </a:spcBef>
              <a:spcAft>
                <a:spcPts val="600"/>
              </a:spcAft>
              <a:buFont typeface="Wingdings" panose="05000000000000000000" pitchFamily="2" charset="2"/>
              <a:buChar char="§"/>
            </a:pPr>
            <a:r>
              <a:rPr lang="en" sz="2000" dirty="0" smtClean="0"/>
              <a:t>Chạy một số biểu tổng hợp theo các phân tổ khác nhau để đánh giá sơ bộ tính phù hợp của dữ liệu</a:t>
            </a:r>
          </a:p>
        </p:txBody>
      </p:sp>
    </p:spTree>
    <p:extLst>
      <p:ext uri="{BB962C8B-B14F-4D97-AF65-F5344CB8AC3E}">
        <p14:creationId xmlns:p14="http://schemas.microsoft.com/office/powerpoint/2010/main" val="182441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 name="Google Shape;1270;p51"/>
          <p:cNvSpPr txBox="1">
            <a:spLocks noGrp="1"/>
          </p:cNvSpPr>
          <p:nvPr>
            <p:ph type="title"/>
          </p:nvPr>
        </p:nvSpPr>
        <p:spPr>
          <a:xfrm>
            <a:off x="398992" y="170451"/>
            <a:ext cx="6246113" cy="10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mj-lt"/>
              </a:rPr>
              <a:t>Lưu ý khi kiểm tra giám sát trên chương trình phần mềm</a:t>
            </a:r>
            <a:endParaRPr dirty="0">
              <a:latin typeface="+mj-lt"/>
            </a:endParaRPr>
          </a:p>
        </p:txBody>
      </p:sp>
      <p:sp>
        <p:nvSpPr>
          <p:cNvPr id="3" name="TextBox 2"/>
          <p:cNvSpPr txBox="1"/>
          <p:nvPr/>
        </p:nvSpPr>
        <p:spPr>
          <a:xfrm>
            <a:off x="398992" y="1133728"/>
            <a:ext cx="4724440" cy="523220"/>
          </a:xfrm>
          <a:prstGeom prst="rect">
            <a:avLst/>
          </a:prstGeom>
          <a:noFill/>
        </p:spPr>
        <p:txBody>
          <a:bodyPr wrap="square" rtlCol="0">
            <a:spAutoFit/>
          </a:bodyPr>
          <a:lstStyle/>
          <a:p>
            <a:r>
              <a:rPr lang="en-US" sz="2800" dirty="0" smtClean="0">
                <a:solidFill>
                  <a:schemeClr val="accent5">
                    <a:lumMod val="50000"/>
                  </a:schemeClr>
                </a:solidFill>
              </a:rPr>
              <a:t>Một </a:t>
            </a:r>
            <a:r>
              <a:rPr lang="en-US" sz="2800" dirty="0" err="1" smtClean="0">
                <a:solidFill>
                  <a:schemeClr val="accent5">
                    <a:lumMod val="50000"/>
                  </a:schemeClr>
                </a:solidFill>
              </a:rPr>
              <a:t>số</a:t>
            </a:r>
            <a:r>
              <a:rPr lang="en-US" sz="2800" dirty="0" smtClean="0">
                <a:solidFill>
                  <a:schemeClr val="accent5">
                    <a:lumMod val="50000"/>
                  </a:schemeClr>
                </a:solidFill>
              </a:rPr>
              <a:t> </a:t>
            </a:r>
            <a:r>
              <a:rPr lang="en-US" sz="2800" dirty="0" err="1" smtClean="0">
                <a:solidFill>
                  <a:schemeClr val="accent5">
                    <a:lumMod val="50000"/>
                  </a:schemeClr>
                </a:solidFill>
              </a:rPr>
              <a:t>lỗi</a:t>
            </a:r>
            <a:r>
              <a:rPr lang="en-US" sz="2800" dirty="0">
                <a:solidFill>
                  <a:schemeClr val="accent5">
                    <a:lumMod val="50000"/>
                  </a:schemeClr>
                </a:solidFill>
              </a:rPr>
              <a:t> </a:t>
            </a:r>
            <a:r>
              <a:rPr lang="en-US" sz="2800" dirty="0" err="1" smtClean="0">
                <a:solidFill>
                  <a:schemeClr val="accent5">
                    <a:lumMod val="50000"/>
                  </a:schemeClr>
                </a:solidFill>
              </a:rPr>
              <a:t>ĐTV</a:t>
            </a:r>
            <a:r>
              <a:rPr lang="en-US" sz="2800" dirty="0" smtClean="0">
                <a:solidFill>
                  <a:schemeClr val="accent5">
                    <a:lumMod val="50000"/>
                  </a:schemeClr>
                </a:solidFill>
              </a:rPr>
              <a:t> </a:t>
            </a:r>
            <a:r>
              <a:rPr lang="en-US" sz="2800" dirty="0" err="1" smtClean="0">
                <a:solidFill>
                  <a:schemeClr val="accent5">
                    <a:lumMod val="50000"/>
                  </a:schemeClr>
                </a:solidFill>
              </a:rPr>
              <a:t>thường</a:t>
            </a:r>
            <a:r>
              <a:rPr lang="en-US" sz="2800" dirty="0" smtClean="0">
                <a:solidFill>
                  <a:schemeClr val="accent5">
                    <a:lumMod val="50000"/>
                  </a:schemeClr>
                </a:solidFill>
              </a:rPr>
              <a:t> </a:t>
            </a:r>
            <a:r>
              <a:rPr lang="en-US" sz="2800" dirty="0" err="1" smtClean="0">
                <a:solidFill>
                  <a:schemeClr val="accent5">
                    <a:lumMod val="50000"/>
                  </a:schemeClr>
                </a:solidFill>
              </a:rPr>
              <a:t>gặp</a:t>
            </a:r>
            <a:r>
              <a:rPr lang="en-US" sz="2800" dirty="0" smtClean="0">
                <a:solidFill>
                  <a:schemeClr val="accent5">
                    <a:lumMod val="50000"/>
                  </a:schemeClr>
                </a:solidFill>
              </a:rPr>
              <a:t> </a:t>
            </a:r>
            <a:endParaRPr lang="en-US" sz="2800" dirty="0">
              <a:solidFill>
                <a:schemeClr val="accent5">
                  <a:lumMod val="50000"/>
                </a:schemeClr>
              </a:solidFill>
            </a:endParaRPr>
          </a:p>
        </p:txBody>
      </p:sp>
      <p:sp>
        <p:nvSpPr>
          <p:cNvPr id="4" name="TextBox 3"/>
          <p:cNvSpPr txBox="1"/>
          <p:nvPr/>
        </p:nvSpPr>
        <p:spPr>
          <a:xfrm>
            <a:off x="516529" y="1656948"/>
            <a:ext cx="7992277" cy="3093154"/>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Ø"/>
            </a:pPr>
            <a:r>
              <a:rPr lang="en-US" sz="2000" dirty="0" err="1" smtClean="0"/>
              <a:t>ĐTV</a:t>
            </a:r>
            <a:r>
              <a:rPr lang="en-US" sz="2000" dirty="0" smtClean="0"/>
              <a:t> </a:t>
            </a:r>
            <a:r>
              <a:rPr lang="en-US" sz="2000" dirty="0" err="1" smtClean="0"/>
              <a:t>dễ</a:t>
            </a:r>
            <a:r>
              <a:rPr lang="en-US" sz="2000" dirty="0" smtClean="0"/>
              <a:t> </a:t>
            </a:r>
            <a:r>
              <a:rPr lang="en-US" sz="2000" dirty="0" err="1" smtClean="0"/>
              <a:t>bỏ</a:t>
            </a:r>
            <a:r>
              <a:rPr lang="en-US" sz="2000" dirty="0" smtClean="0"/>
              <a:t> qua </a:t>
            </a:r>
            <a:r>
              <a:rPr lang="en-US" sz="2000" dirty="0" err="1" smtClean="0"/>
              <a:t>câu</a:t>
            </a:r>
            <a:r>
              <a:rPr lang="en-US" sz="2000" dirty="0" smtClean="0"/>
              <a:t> </a:t>
            </a:r>
            <a:r>
              <a:rPr lang="en-US" sz="2000" dirty="0" err="1" smtClean="0"/>
              <a:t>hỏi</a:t>
            </a:r>
            <a:r>
              <a:rPr lang="en-US" sz="2000" dirty="0" smtClean="0"/>
              <a:t> về tháng </a:t>
            </a:r>
            <a:r>
              <a:rPr lang="en-US" sz="2000" dirty="0" err="1" smtClean="0"/>
              <a:t>năm</a:t>
            </a:r>
            <a:r>
              <a:rPr lang="en-US" sz="2000" dirty="0" smtClean="0"/>
              <a:t> </a:t>
            </a:r>
            <a:r>
              <a:rPr lang="en-US" sz="2000" dirty="0" err="1" smtClean="0"/>
              <a:t>sinh</a:t>
            </a:r>
            <a:r>
              <a:rPr lang="en-US" sz="2000" dirty="0" smtClean="0"/>
              <a:t> (</a:t>
            </a:r>
            <a:r>
              <a:rPr lang="en-US" sz="2000" dirty="0" err="1" smtClean="0"/>
              <a:t>Câu</a:t>
            </a:r>
            <a:r>
              <a:rPr lang="en-US" sz="2000" dirty="0" smtClean="0"/>
              <a:t> 4) </a:t>
            </a:r>
            <a:r>
              <a:rPr lang="en-US" sz="2000" dirty="0" err="1" smtClean="0"/>
              <a:t>mà</a:t>
            </a:r>
            <a:r>
              <a:rPr lang="en-US" sz="2000" dirty="0" smtClean="0"/>
              <a:t> </a:t>
            </a:r>
            <a:r>
              <a:rPr lang="en-US" sz="2000" dirty="0" err="1" smtClean="0"/>
              <a:t>chỉ</a:t>
            </a:r>
            <a:r>
              <a:rPr lang="en-US" sz="2000" dirty="0" smtClean="0"/>
              <a:t> </a:t>
            </a:r>
            <a:r>
              <a:rPr lang="en-US" sz="2000" dirty="0" err="1" smtClean="0"/>
              <a:t>hỏi</a:t>
            </a:r>
            <a:r>
              <a:rPr lang="en-US" sz="2000" dirty="0" smtClean="0"/>
              <a:t> </a:t>
            </a:r>
            <a:r>
              <a:rPr lang="en-US" sz="2000" dirty="0" err="1" smtClean="0"/>
              <a:t>tuổi</a:t>
            </a:r>
            <a:r>
              <a:rPr lang="en-US" sz="2000" dirty="0" smtClean="0"/>
              <a:t> </a:t>
            </a:r>
            <a:r>
              <a:rPr lang="en-US" sz="2000" dirty="0" err="1" smtClean="0"/>
              <a:t>ĐTĐT</a:t>
            </a:r>
            <a:r>
              <a:rPr lang="en-US" sz="2000" dirty="0"/>
              <a:t> </a:t>
            </a:r>
            <a:r>
              <a:rPr lang="en-US" sz="2000" dirty="0" smtClean="0"/>
              <a:t>=&gt; Yêu </a:t>
            </a:r>
            <a:r>
              <a:rPr lang="en-US" sz="2000" dirty="0" err="1" smtClean="0"/>
              <a:t>cầu</a:t>
            </a:r>
            <a:r>
              <a:rPr lang="en-US" sz="2000" dirty="0" smtClean="0"/>
              <a:t>: Những </a:t>
            </a:r>
            <a:r>
              <a:rPr lang="en-US" sz="2000" dirty="0" err="1" smtClean="0"/>
              <a:t>ĐTĐT</a:t>
            </a:r>
            <a:r>
              <a:rPr lang="en-US" sz="2000" dirty="0" smtClean="0"/>
              <a:t> từ 70 </a:t>
            </a:r>
            <a:r>
              <a:rPr lang="en-US" sz="2000" dirty="0" err="1" smtClean="0"/>
              <a:t>tuổi</a:t>
            </a:r>
            <a:r>
              <a:rPr lang="en-US" sz="2000" dirty="0" smtClean="0"/>
              <a:t> </a:t>
            </a:r>
            <a:r>
              <a:rPr lang="en-US" sz="2000" dirty="0" err="1" smtClean="0"/>
              <a:t>trở</a:t>
            </a:r>
            <a:r>
              <a:rPr lang="en-US" sz="2000" dirty="0" smtClean="0"/>
              <a:t> </a:t>
            </a:r>
            <a:r>
              <a:rPr lang="en-US" sz="2000" dirty="0" err="1" smtClean="0"/>
              <a:t>xuống</a:t>
            </a:r>
            <a:r>
              <a:rPr lang="en-US" sz="2000" dirty="0" smtClean="0"/>
              <a:t> </a:t>
            </a:r>
            <a:r>
              <a:rPr lang="en-US" sz="2000" dirty="0" err="1" smtClean="0"/>
              <a:t>phải</a:t>
            </a:r>
            <a:r>
              <a:rPr lang="en-US" sz="2000" dirty="0" smtClean="0"/>
              <a:t> </a:t>
            </a:r>
            <a:r>
              <a:rPr lang="en-US" sz="2000" dirty="0" err="1" smtClean="0"/>
              <a:t>hỏi</a:t>
            </a:r>
            <a:r>
              <a:rPr lang="en-US" sz="2000" dirty="0" smtClean="0"/>
              <a:t> </a:t>
            </a:r>
            <a:r>
              <a:rPr lang="en-US" sz="2000" dirty="0" err="1" smtClean="0"/>
              <a:t>được</a:t>
            </a:r>
            <a:r>
              <a:rPr lang="en-US" sz="2000" dirty="0" smtClean="0"/>
              <a:t> tháng </a:t>
            </a:r>
            <a:r>
              <a:rPr lang="en-US" sz="2000" dirty="0" err="1" smtClean="0"/>
              <a:t>năm</a:t>
            </a:r>
            <a:r>
              <a:rPr lang="en-US" sz="2000" dirty="0" smtClean="0"/>
              <a:t> </a:t>
            </a:r>
            <a:r>
              <a:rPr lang="en-US" sz="2000" dirty="0" err="1" smtClean="0"/>
              <a:t>sinh</a:t>
            </a:r>
            <a:r>
              <a:rPr lang="en-US" sz="2000" dirty="0" smtClean="0"/>
              <a:t> (</a:t>
            </a:r>
            <a:r>
              <a:rPr lang="en-US" sz="2000" dirty="0" err="1" smtClean="0"/>
              <a:t>trừ</a:t>
            </a:r>
            <a:r>
              <a:rPr lang="en-US" sz="2000" dirty="0" smtClean="0"/>
              <a:t> những trường hợp </a:t>
            </a:r>
            <a:r>
              <a:rPr lang="en-US" sz="2000" dirty="0" err="1" smtClean="0"/>
              <a:t>đặc</a:t>
            </a:r>
            <a:r>
              <a:rPr lang="en-US" sz="2000" dirty="0" smtClean="0"/>
              <a:t> </a:t>
            </a:r>
            <a:r>
              <a:rPr lang="en-US" sz="2000" dirty="0" err="1" smtClean="0"/>
              <a:t>biệt</a:t>
            </a:r>
            <a:r>
              <a:rPr lang="en-US" sz="2000" dirty="0" smtClean="0"/>
              <a:t>).</a:t>
            </a:r>
          </a:p>
          <a:p>
            <a:pPr marL="342900" indent="-342900" algn="just">
              <a:spcBef>
                <a:spcPts val="600"/>
              </a:spcBef>
              <a:buFont typeface="Wingdings" panose="05000000000000000000" pitchFamily="2" charset="2"/>
              <a:buChar char="Ø"/>
            </a:pPr>
            <a:r>
              <a:rPr lang="en-US" sz="2000" dirty="0" err="1" smtClean="0"/>
              <a:t>Đối</a:t>
            </a:r>
            <a:r>
              <a:rPr lang="en-US" sz="2000" dirty="0" smtClean="0"/>
              <a:t> </a:t>
            </a:r>
            <a:r>
              <a:rPr lang="en-US" sz="2000" dirty="0" err="1" smtClean="0"/>
              <a:t>với</a:t>
            </a:r>
            <a:r>
              <a:rPr lang="en-US" sz="2000" dirty="0" smtClean="0"/>
              <a:t> </a:t>
            </a:r>
            <a:r>
              <a:rPr lang="en-US" sz="2000" dirty="0" err="1" smtClean="0"/>
              <a:t>câu</a:t>
            </a:r>
            <a:r>
              <a:rPr lang="en-US" sz="2000" dirty="0" smtClean="0"/>
              <a:t> </a:t>
            </a:r>
            <a:r>
              <a:rPr lang="en-US" sz="2000" dirty="0" err="1" smtClean="0"/>
              <a:t>hỏi</a:t>
            </a:r>
            <a:r>
              <a:rPr lang="en-US" sz="2000" dirty="0" smtClean="0"/>
              <a:t> về </a:t>
            </a:r>
            <a:r>
              <a:rPr lang="en-US" sz="2000" dirty="0" err="1" smtClean="0"/>
              <a:t>dân</a:t>
            </a:r>
            <a:r>
              <a:rPr lang="en-US" sz="2000" dirty="0" smtClean="0"/>
              <a:t> </a:t>
            </a:r>
            <a:r>
              <a:rPr lang="en-US" sz="2000" dirty="0" err="1" smtClean="0"/>
              <a:t>tộc</a:t>
            </a:r>
            <a:r>
              <a:rPr lang="en-US" sz="2000" dirty="0" smtClean="0"/>
              <a:t>: </a:t>
            </a:r>
            <a:r>
              <a:rPr lang="en-US" sz="2000" dirty="0" err="1" smtClean="0"/>
              <a:t>tên</a:t>
            </a:r>
            <a:r>
              <a:rPr lang="en-US" sz="2000" dirty="0" smtClean="0"/>
              <a:t> </a:t>
            </a:r>
            <a:r>
              <a:rPr lang="en-US" sz="2000" dirty="0" err="1"/>
              <a:t>dân</a:t>
            </a:r>
            <a:r>
              <a:rPr lang="en-US" sz="2000" dirty="0"/>
              <a:t> </a:t>
            </a:r>
            <a:r>
              <a:rPr lang="en-US" sz="2000" dirty="0" err="1"/>
              <a:t>tộc</a:t>
            </a:r>
            <a:r>
              <a:rPr lang="en-US" sz="2000" dirty="0"/>
              <a:t> </a:t>
            </a:r>
            <a:r>
              <a:rPr lang="en-US" sz="2000" dirty="0" err="1" smtClean="0"/>
              <a:t>ghi</a:t>
            </a:r>
            <a:r>
              <a:rPr lang="en-US" sz="2000" dirty="0" smtClean="0"/>
              <a:t> </a:t>
            </a:r>
            <a:r>
              <a:rPr lang="en-US" sz="2000" dirty="0" err="1" smtClean="0"/>
              <a:t>đầy</a:t>
            </a:r>
            <a:r>
              <a:rPr lang="en-US" sz="2000" dirty="0" smtClean="0"/>
              <a:t> </a:t>
            </a:r>
            <a:r>
              <a:rPr lang="en-US" sz="2000" dirty="0" err="1"/>
              <a:t>đủ</a:t>
            </a:r>
            <a:r>
              <a:rPr lang="en-US" sz="2000" dirty="0"/>
              <a:t> </a:t>
            </a:r>
            <a:r>
              <a:rPr lang="en-US" sz="2000" dirty="0" err="1" smtClean="0"/>
              <a:t>nhưng</a:t>
            </a:r>
            <a:r>
              <a:rPr lang="en-US" sz="2000" dirty="0" smtClean="0"/>
              <a:t> </a:t>
            </a:r>
            <a:r>
              <a:rPr lang="en-US" sz="2000" dirty="0" err="1" smtClean="0"/>
              <a:t>mã</a:t>
            </a:r>
            <a:r>
              <a:rPr lang="en-US" sz="2000" dirty="0" smtClean="0"/>
              <a:t> </a:t>
            </a:r>
            <a:r>
              <a:rPr lang="en-US" sz="2000" dirty="0" err="1"/>
              <a:t>dân</a:t>
            </a:r>
            <a:r>
              <a:rPr lang="en-US" sz="2000" dirty="0"/>
              <a:t> </a:t>
            </a:r>
            <a:r>
              <a:rPr lang="en-US" sz="2000" dirty="0" err="1"/>
              <a:t>tộc</a:t>
            </a:r>
            <a:r>
              <a:rPr lang="en-US" sz="2000" dirty="0"/>
              <a:t> </a:t>
            </a:r>
            <a:r>
              <a:rPr lang="en-US" sz="2000" dirty="0" smtClean="0"/>
              <a:t>= 56.</a:t>
            </a:r>
          </a:p>
          <a:p>
            <a:pPr marL="342900" indent="-342900" algn="just">
              <a:spcBef>
                <a:spcPts val="600"/>
              </a:spcBef>
              <a:buFont typeface="Wingdings" panose="05000000000000000000" pitchFamily="2" charset="2"/>
              <a:buChar char="Ø"/>
            </a:pPr>
            <a:r>
              <a:rPr lang="en-US" sz="2000" dirty="0" err="1" smtClean="0"/>
              <a:t>Các</a:t>
            </a:r>
            <a:r>
              <a:rPr lang="en-US" sz="2000" dirty="0" smtClean="0"/>
              <a:t> </a:t>
            </a:r>
            <a:r>
              <a:rPr lang="en-US" sz="2000" dirty="0" err="1" smtClean="0"/>
              <a:t>câu</a:t>
            </a:r>
            <a:r>
              <a:rPr lang="en-US" sz="2000" dirty="0" smtClean="0"/>
              <a:t> </a:t>
            </a:r>
            <a:r>
              <a:rPr lang="en-US" sz="2000" dirty="0" err="1" smtClean="0"/>
              <a:t>hỏi</a:t>
            </a:r>
            <a:r>
              <a:rPr lang="en-US" sz="2000" dirty="0" smtClean="0"/>
              <a:t> có </a:t>
            </a:r>
            <a:r>
              <a:rPr lang="en-US" sz="2000" dirty="0" err="1" smtClean="0"/>
              <a:t>lựa</a:t>
            </a:r>
            <a:r>
              <a:rPr lang="en-US" sz="2000" dirty="0" smtClean="0"/>
              <a:t> </a:t>
            </a:r>
            <a:r>
              <a:rPr lang="en-US" sz="2000" dirty="0" err="1" smtClean="0"/>
              <a:t>chọn</a:t>
            </a:r>
            <a:r>
              <a:rPr lang="en-US" sz="2000" dirty="0" smtClean="0"/>
              <a:t> </a:t>
            </a:r>
            <a:r>
              <a:rPr lang="en-US" sz="2000" b="1" dirty="0" err="1" smtClean="0"/>
              <a:t>Khác</a:t>
            </a:r>
            <a:r>
              <a:rPr lang="en-US" sz="2000" b="1" dirty="0" smtClean="0"/>
              <a:t> </a:t>
            </a:r>
            <a:r>
              <a:rPr lang="en-US" sz="2000" dirty="0" err="1" smtClean="0"/>
              <a:t>nhưng</a:t>
            </a:r>
            <a:r>
              <a:rPr lang="en-US" sz="2000" dirty="0" smtClean="0"/>
              <a:t> </a:t>
            </a:r>
            <a:r>
              <a:rPr lang="en-US" sz="2000" dirty="0" err="1" smtClean="0"/>
              <a:t>nội</a:t>
            </a:r>
            <a:r>
              <a:rPr lang="en-US" sz="2000" dirty="0" smtClean="0"/>
              <a:t> dung có </a:t>
            </a:r>
            <a:r>
              <a:rPr lang="en-US" sz="2000" dirty="0" err="1" smtClean="0"/>
              <a:t>thể</a:t>
            </a:r>
            <a:r>
              <a:rPr lang="en-US" sz="2000" dirty="0" smtClean="0"/>
              <a:t> </a:t>
            </a:r>
            <a:r>
              <a:rPr lang="en-US" sz="2000" dirty="0" err="1" smtClean="0"/>
              <a:t>được</a:t>
            </a:r>
            <a:r>
              <a:rPr lang="en-US" sz="2000" dirty="0" smtClean="0"/>
              <a:t> </a:t>
            </a:r>
            <a:r>
              <a:rPr lang="en-US" sz="2000" dirty="0" err="1" smtClean="0"/>
              <a:t>phân</a:t>
            </a:r>
            <a:r>
              <a:rPr lang="en-US" sz="2000" dirty="0" smtClean="0"/>
              <a:t> </a:t>
            </a:r>
            <a:r>
              <a:rPr lang="en-US" sz="2000" dirty="0" err="1" smtClean="0"/>
              <a:t>tổ</a:t>
            </a:r>
            <a:r>
              <a:rPr lang="en-US" sz="2000" dirty="0" smtClean="0"/>
              <a:t> </a:t>
            </a:r>
            <a:r>
              <a:rPr lang="en-US" sz="2000" dirty="0" err="1" smtClean="0"/>
              <a:t>vào</a:t>
            </a:r>
            <a:r>
              <a:rPr lang="en-US" sz="2000" dirty="0" smtClean="0"/>
              <a:t> </a:t>
            </a:r>
            <a:r>
              <a:rPr lang="en-US" sz="2000" dirty="0" err="1" smtClean="0"/>
              <a:t>các</a:t>
            </a:r>
            <a:r>
              <a:rPr lang="en-US" sz="2000" dirty="0" smtClean="0"/>
              <a:t> ý </a:t>
            </a:r>
            <a:r>
              <a:rPr lang="en-US" sz="2000" dirty="0" err="1" smtClean="0"/>
              <a:t>trả</a:t>
            </a:r>
            <a:r>
              <a:rPr lang="en-US" sz="2000" dirty="0" smtClean="0"/>
              <a:t> </a:t>
            </a:r>
            <a:r>
              <a:rPr lang="en-US" sz="2000" dirty="0" err="1" smtClean="0"/>
              <a:t>lời</a:t>
            </a:r>
            <a:r>
              <a:rPr lang="en-US" sz="2000" dirty="0" smtClean="0"/>
              <a:t> </a:t>
            </a:r>
            <a:r>
              <a:rPr lang="en-US" sz="2000" dirty="0" err="1" smtClean="0"/>
              <a:t>phía</a:t>
            </a:r>
            <a:r>
              <a:rPr lang="en-US" sz="2000" dirty="0" smtClean="0"/>
              <a:t> </a:t>
            </a:r>
            <a:r>
              <a:rPr lang="en-US" sz="2000" dirty="0" err="1" smtClean="0"/>
              <a:t>trên</a:t>
            </a:r>
            <a:r>
              <a:rPr lang="en-US" sz="2000" dirty="0" smtClean="0"/>
              <a:t>.</a:t>
            </a:r>
          </a:p>
          <a:p>
            <a:pPr marL="342900" indent="-342900" algn="just">
              <a:spcBef>
                <a:spcPts val="600"/>
              </a:spcBef>
              <a:buFont typeface="Wingdings" panose="05000000000000000000" pitchFamily="2" charset="2"/>
              <a:buChar char="Ø"/>
            </a:pPr>
            <a:r>
              <a:rPr lang="en-US" sz="2000" dirty="0" err="1"/>
              <a:t>Kiểm</a:t>
            </a:r>
            <a:r>
              <a:rPr lang="en-US" sz="2000" dirty="0"/>
              <a:t> tra </a:t>
            </a:r>
            <a:r>
              <a:rPr lang="en-US" sz="2000" dirty="0" err="1"/>
              <a:t>kỹ</a:t>
            </a:r>
            <a:r>
              <a:rPr lang="en-US" sz="2000" dirty="0"/>
              <a:t> </a:t>
            </a:r>
            <a:r>
              <a:rPr lang="en-US" sz="2000" dirty="0" err="1"/>
              <a:t>các</a:t>
            </a:r>
            <a:r>
              <a:rPr lang="en-US" sz="2000" dirty="0"/>
              <a:t> </a:t>
            </a:r>
            <a:r>
              <a:rPr lang="en-US" sz="2000" dirty="0" err="1"/>
              <a:t>câu</a:t>
            </a:r>
            <a:r>
              <a:rPr lang="en-US" sz="2000" dirty="0"/>
              <a:t> </a:t>
            </a:r>
            <a:r>
              <a:rPr lang="en-US" sz="2000" dirty="0" err="1"/>
              <a:t>hỏi</a:t>
            </a:r>
            <a:r>
              <a:rPr lang="en-US" sz="2000" dirty="0"/>
              <a:t> về </a:t>
            </a:r>
            <a:r>
              <a:rPr lang="en-US" sz="2000" dirty="0" err="1"/>
              <a:t>trình</a:t>
            </a:r>
            <a:r>
              <a:rPr lang="en-US" sz="2000" dirty="0"/>
              <a:t> độ học </a:t>
            </a:r>
            <a:r>
              <a:rPr lang="en-US" sz="2000" dirty="0" err="1"/>
              <a:t>vấn</a:t>
            </a:r>
            <a:r>
              <a:rPr lang="en-US" sz="2000" dirty="0"/>
              <a:t> (</a:t>
            </a:r>
            <a:r>
              <a:rPr lang="en-US" sz="2000" dirty="0" err="1"/>
              <a:t>các</a:t>
            </a:r>
            <a:r>
              <a:rPr lang="en-US" sz="2000" dirty="0"/>
              <a:t> </a:t>
            </a:r>
            <a:r>
              <a:rPr lang="en-US" sz="2000" dirty="0" err="1"/>
              <a:t>trình</a:t>
            </a:r>
            <a:r>
              <a:rPr lang="en-US" sz="2000" dirty="0"/>
              <a:t> độ </a:t>
            </a:r>
            <a:r>
              <a:rPr lang="en-US" sz="2000" dirty="0" err="1"/>
              <a:t>đào</a:t>
            </a:r>
            <a:r>
              <a:rPr lang="en-US" sz="2000" dirty="0"/>
              <a:t> </a:t>
            </a:r>
            <a:r>
              <a:rPr lang="en-US" sz="2000" dirty="0" err="1"/>
              <a:t>tạo</a:t>
            </a:r>
            <a:r>
              <a:rPr lang="en-US" sz="2000" dirty="0"/>
              <a:t> </a:t>
            </a:r>
            <a:r>
              <a:rPr lang="en-US" sz="2000" dirty="0" err="1"/>
              <a:t>Sơ</a:t>
            </a:r>
            <a:r>
              <a:rPr lang="en-US" sz="2000" dirty="0"/>
              <a:t> </a:t>
            </a:r>
            <a:r>
              <a:rPr lang="en-US" sz="2000" dirty="0" err="1"/>
              <a:t>cấp</a:t>
            </a:r>
            <a:r>
              <a:rPr lang="en-US" sz="2000" dirty="0"/>
              <a:t>/Trung </a:t>
            </a:r>
            <a:r>
              <a:rPr lang="en-US" sz="2000" dirty="0" err="1"/>
              <a:t>cấp</a:t>
            </a:r>
            <a:r>
              <a:rPr lang="en-US" sz="2000" dirty="0"/>
              <a:t> </a:t>
            </a:r>
            <a:r>
              <a:rPr lang="en-US" sz="2000" dirty="0" err="1"/>
              <a:t>thường</a:t>
            </a:r>
            <a:r>
              <a:rPr lang="en-US" sz="2000" dirty="0"/>
              <a:t> </a:t>
            </a:r>
            <a:r>
              <a:rPr lang="en-US" sz="2000" dirty="0" err="1"/>
              <a:t>dễ</a:t>
            </a:r>
            <a:r>
              <a:rPr lang="en-US" sz="2000" dirty="0"/>
              <a:t> </a:t>
            </a:r>
            <a:r>
              <a:rPr lang="en-US" sz="2000" dirty="0" err="1"/>
              <a:t>bị</a:t>
            </a:r>
            <a:r>
              <a:rPr lang="en-US" sz="2000" dirty="0"/>
              <a:t> </a:t>
            </a:r>
            <a:r>
              <a:rPr lang="en-US" sz="2000" dirty="0" err="1"/>
              <a:t>bỏ</a:t>
            </a:r>
            <a:r>
              <a:rPr lang="en-US" sz="2000" dirty="0"/>
              <a:t> qua</a:t>
            </a:r>
            <a:r>
              <a:rPr lang="en-US" sz="2000" dirty="0" smtClean="0"/>
              <a:t>).</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8" name="Google Shape;1530;p58"/>
          <p:cNvGrpSpPr/>
          <p:nvPr/>
        </p:nvGrpSpPr>
        <p:grpSpPr>
          <a:xfrm>
            <a:off x="426203" y="263470"/>
            <a:ext cx="8330339" cy="4541005"/>
            <a:chOff x="7567300" y="1541100"/>
            <a:chExt cx="3167100" cy="3386750"/>
          </a:xfrm>
        </p:grpSpPr>
        <p:sp>
          <p:nvSpPr>
            <p:cNvPr id="9"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098;p46"/>
          <p:cNvSpPr txBox="1">
            <a:spLocks noGrp="1"/>
          </p:cNvSpPr>
          <p:nvPr>
            <p:ph type="title"/>
          </p:nvPr>
        </p:nvSpPr>
        <p:spPr>
          <a:xfrm>
            <a:off x="2282612" y="194754"/>
            <a:ext cx="4907877" cy="5656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err="1" smtClean="0">
                <a:latin typeface="+mj-lt"/>
              </a:rPr>
              <a:t>Xác</a:t>
            </a:r>
            <a:r>
              <a:rPr lang="en-US" sz="3000" dirty="0" smtClean="0">
                <a:latin typeface="+mj-lt"/>
              </a:rPr>
              <a:t> minh và </a:t>
            </a:r>
            <a:r>
              <a:rPr lang="en-US" sz="3000" dirty="0" err="1" smtClean="0">
                <a:latin typeface="+mj-lt"/>
              </a:rPr>
              <a:t>duyệt</a:t>
            </a:r>
            <a:r>
              <a:rPr lang="en-US" sz="3000" dirty="0" smtClean="0">
                <a:latin typeface="+mj-lt"/>
              </a:rPr>
              <a:t> </a:t>
            </a:r>
            <a:r>
              <a:rPr lang="en-US" sz="3000" dirty="0" err="1" smtClean="0">
                <a:latin typeface="+mj-lt"/>
              </a:rPr>
              <a:t>phiếu</a:t>
            </a:r>
            <a:endParaRPr sz="3000" dirty="0">
              <a:latin typeface="+mj-lt"/>
            </a:endParaRPr>
          </a:p>
        </p:txBody>
      </p:sp>
      <p:sp>
        <p:nvSpPr>
          <p:cNvPr id="7" name="TextBox 6"/>
          <p:cNvSpPr txBox="1"/>
          <p:nvPr/>
        </p:nvSpPr>
        <p:spPr>
          <a:xfrm>
            <a:off x="627268" y="928763"/>
            <a:ext cx="7849892" cy="3502497"/>
          </a:xfrm>
          <a:prstGeom prst="rect">
            <a:avLst/>
          </a:prstGeom>
          <a:noFill/>
        </p:spPr>
        <p:txBody>
          <a:bodyPr wrap="square" rtlCol="0">
            <a:spAutoFit/>
          </a:bodyPr>
          <a:lstStyle/>
          <a:p>
            <a:pPr marL="342900" indent="-342900" algn="just">
              <a:lnSpc>
                <a:spcPct val="120000"/>
              </a:lnSpc>
              <a:spcBef>
                <a:spcPts val="600"/>
              </a:spcBef>
              <a:spcAft>
                <a:spcPts val="600"/>
              </a:spcAft>
              <a:buFont typeface="Wingdings" panose="05000000000000000000" pitchFamily="2" charset="2"/>
              <a:buChar char="v"/>
            </a:pPr>
            <a:r>
              <a:rPr lang="en-US" sz="2400" dirty="0" err="1" smtClean="0"/>
              <a:t>Đọc</a:t>
            </a:r>
            <a:r>
              <a:rPr lang="en-US" sz="2400" dirty="0" smtClean="0"/>
              <a:t> </a:t>
            </a:r>
            <a:r>
              <a:rPr lang="en-US" sz="2400" dirty="0" err="1" smtClean="0"/>
              <a:t>kỹ</a:t>
            </a:r>
            <a:r>
              <a:rPr lang="en-US" sz="2400" dirty="0" smtClean="0"/>
              <a:t> </a:t>
            </a:r>
            <a:r>
              <a:rPr lang="en-US" sz="2400" dirty="0" err="1" smtClean="0"/>
              <a:t>các</a:t>
            </a:r>
            <a:r>
              <a:rPr lang="en-US" sz="2400" dirty="0" smtClean="0"/>
              <a:t> </a:t>
            </a:r>
            <a:r>
              <a:rPr lang="en-US" sz="2400" dirty="0" err="1" smtClean="0"/>
              <a:t>cảnh</a:t>
            </a:r>
            <a:r>
              <a:rPr lang="en-US" sz="2400" dirty="0" smtClean="0"/>
              <a:t> </a:t>
            </a:r>
            <a:r>
              <a:rPr lang="en-US" sz="2400" dirty="0" err="1" smtClean="0"/>
              <a:t>báo</a:t>
            </a:r>
            <a:r>
              <a:rPr lang="en-US" sz="2400" dirty="0" smtClean="0"/>
              <a:t> </a:t>
            </a:r>
            <a:r>
              <a:rPr lang="en-US" sz="2400" dirty="0" err="1" smtClean="0"/>
              <a:t>lỗi</a:t>
            </a:r>
            <a:r>
              <a:rPr lang="en-US" sz="2400" dirty="0" smtClean="0"/>
              <a:t> </a:t>
            </a:r>
            <a:r>
              <a:rPr lang="en-US" sz="2400" dirty="0" err="1" smtClean="0"/>
              <a:t>chương</a:t>
            </a:r>
            <a:r>
              <a:rPr lang="en-US" sz="2400" dirty="0" smtClean="0"/>
              <a:t> </a:t>
            </a:r>
            <a:r>
              <a:rPr lang="en-US" sz="2400" dirty="0" err="1" smtClean="0"/>
              <a:t>trình</a:t>
            </a:r>
            <a:r>
              <a:rPr lang="en-US" sz="2400" dirty="0" smtClean="0"/>
              <a:t> </a:t>
            </a:r>
            <a:r>
              <a:rPr lang="en-US" sz="2400" dirty="0" err="1" smtClean="0"/>
              <a:t>đưa</a:t>
            </a:r>
            <a:r>
              <a:rPr lang="en-US" sz="2400" dirty="0" smtClean="0"/>
              <a:t> </a:t>
            </a:r>
            <a:r>
              <a:rPr lang="en-US" sz="2400" dirty="0" err="1" smtClean="0"/>
              <a:t>ra</a:t>
            </a:r>
            <a:endParaRPr lang="en-US" sz="2400" dirty="0" smtClean="0"/>
          </a:p>
          <a:p>
            <a:pPr marL="640080" lvl="1" indent="-342900" algn="just">
              <a:lnSpc>
                <a:spcPct val="120000"/>
              </a:lnSpc>
              <a:spcBef>
                <a:spcPts val="600"/>
              </a:spcBef>
              <a:spcAft>
                <a:spcPts val="600"/>
              </a:spcAft>
              <a:buFont typeface="Wingdings" panose="05000000000000000000" pitchFamily="2" charset="2"/>
              <a:buChar char="Ø"/>
            </a:pPr>
            <a:r>
              <a:rPr lang="en-US" sz="2400" dirty="0" err="1" smtClean="0"/>
              <a:t>Nếu</a:t>
            </a:r>
            <a:r>
              <a:rPr lang="en-US" sz="2400" dirty="0" smtClean="0"/>
              <a:t> </a:t>
            </a:r>
            <a:r>
              <a:rPr lang="en-US" sz="2400" dirty="0" err="1" smtClean="0"/>
              <a:t>phát</a:t>
            </a:r>
            <a:r>
              <a:rPr lang="en-US" sz="2400" dirty="0" smtClean="0"/>
              <a:t> </a:t>
            </a:r>
            <a:r>
              <a:rPr lang="en-US" sz="2400" dirty="0" err="1" smtClean="0"/>
              <a:t>hiện</a:t>
            </a:r>
            <a:r>
              <a:rPr lang="en-US" sz="2400" dirty="0" smtClean="0"/>
              <a:t> </a:t>
            </a:r>
            <a:r>
              <a:rPr lang="en-US" sz="2400" dirty="0" err="1" smtClean="0"/>
              <a:t>lỗi</a:t>
            </a:r>
            <a:r>
              <a:rPr lang="en-US" sz="2400" dirty="0" smtClean="0"/>
              <a:t> </a:t>
            </a:r>
            <a:r>
              <a:rPr lang="en-US" sz="2400" dirty="0" err="1" smtClean="0"/>
              <a:t>cần</a:t>
            </a:r>
            <a:r>
              <a:rPr lang="en-US" sz="2400" dirty="0" smtClean="0"/>
              <a:t> </a:t>
            </a:r>
            <a:r>
              <a:rPr lang="en-US" sz="2400" dirty="0" err="1" smtClean="0"/>
              <a:t>phải</a:t>
            </a:r>
            <a:r>
              <a:rPr lang="en-US" sz="2400" dirty="0" smtClean="0"/>
              <a:t> </a:t>
            </a:r>
            <a:r>
              <a:rPr lang="en-US" sz="2400" dirty="0" err="1" smtClean="0"/>
              <a:t>sửa</a:t>
            </a:r>
            <a:r>
              <a:rPr lang="en-US" sz="2400" dirty="0" smtClean="0"/>
              <a:t> </a:t>
            </a:r>
            <a:r>
              <a:rPr lang="en-US" sz="2400" dirty="0" err="1" smtClean="0"/>
              <a:t>mà</a:t>
            </a:r>
            <a:r>
              <a:rPr lang="en-US" sz="2400" dirty="0" smtClean="0"/>
              <a:t> </a:t>
            </a:r>
            <a:r>
              <a:rPr lang="en-US" sz="2400" dirty="0" err="1" smtClean="0"/>
              <a:t>đang</a:t>
            </a:r>
            <a:r>
              <a:rPr lang="en-US" sz="2400" dirty="0" smtClean="0"/>
              <a:t> </a:t>
            </a:r>
            <a:r>
              <a:rPr lang="en-US" sz="2400" dirty="0" err="1" smtClean="0"/>
              <a:t>trong</a:t>
            </a:r>
            <a:r>
              <a:rPr lang="en-US" sz="2400" dirty="0" smtClean="0"/>
              <a:t> </a:t>
            </a:r>
            <a:r>
              <a:rPr lang="en-US" sz="2400" dirty="0" err="1" smtClean="0"/>
              <a:t>quá</a:t>
            </a:r>
            <a:r>
              <a:rPr lang="en-US" sz="2400" dirty="0" smtClean="0"/>
              <a:t> </a:t>
            </a:r>
            <a:r>
              <a:rPr lang="en-US" sz="2400" dirty="0" err="1" smtClean="0"/>
              <a:t>trình</a:t>
            </a:r>
            <a:r>
              <a:rPr lang="en-US" sz="2400" dirty="0" smtClean="0"/>
              <a:t> </a:t>
            </a:r>
            <a:r>
              <a:rPr lang="en-US" sz="2400" dirty="0" err="1" smtClean="0"/>
              <a:t>điều</a:t>
            </a:r>
            <a:r>
              <a:rPr lang="en-US" sz="2400" dirty="0" smtClean="0"/>
              <a:t> tra </a:t>
            </a:r>
            <a:r>
              <a:rPr lang="en-US" sz="2400" dirty="0" err="1" smtClean="0"/>
              <a:t>thì</a:t>
            </a:r>
            <a:r>
              <a:rPr lang="en-US" sz="2400" dirty="0" smtClean="0"/>
              <a:t> </a:t>
            </a:r>
            <a:r>
              <a:rPr lang="en-US" sz="2400" dirty="0" err="1" smtClean="0"/>
              <a:t>thông</a:t>
            </a:r>
            <a:r>
              <a:rPr lang="en-US" sz="2400" dirty="0" smtClean="0"/>
              <a:t> </a:t>
            </a:r>
            <a:r>
              <a:rPr lang="en-US" sz="2400" dirty="0" err="1" smtClean="0"/>
              <a:t>báo</a:t>
            </a:r>
            <a:r>
              <a:rPr lang="en-US" sz="2400" dirty="0" smtClean="0"/>
              <a:t> </a:t>
            </a:r>
            <a:r>
              <a:rPr lang="en-US" sz="2400" dirty="0" err="1" smtClean="0"/>
              <a:t>cho</a:t>
            </a:r>
            <a:r>
              <a:rPr lang="en-US" sz="2400" dirty="0" smtClean="0"/>
              <a:t> </a:t>
            </a:r>
            <a:r>
              <a:rPr lang="en-US" sz="2400" dirty="0" err="1" smtClean="0"/>
              <a:t>ĐTV</a:t>
            </a:r>
            <a:r>
              <a:rPr lang="en-US" sz="2400" dirty="0" smtClean="0"/>
              <a:t> </a:t>
            </a:r>
            <a:r>
              <a:rPr lang="en-US" sz="2400" dirty="0" err="1" smtClean="0"/>
              <a:t>để</a:t>
            </a:r>
            <a:r>
              <a:rPr lang="en-US" sz="2400" dirty="0" smtClean="0"/>
              <a:t> </a:t>
            </a:r>
            <a:r>
              <a:rPr lang="en-US" sz="2400" dirty="0" err="1" smtClean="0"/>
              <a:t>sửa</a:t>
            </a:r>
            <a:r>
              <a:rPr lang="en-US" sz="2400" dirty="0" smtClean="0"/>
              <a:t> </a:t>
            </a:r>
            <a:r>
              <a:rPr lang="en-US" sz="2400" dirty="0" err="1" smtClean="0"/>
              <a:t>lại</a:t>
            </a:r>
            <a:r>
              <a:rPr lang="en-US" sz="2400" dirty="0" smtClean="0"/>
              <a:t> </a:t>
            </a:r>
            <a:r>
              <a:rPr lang="en-US" sz="2400" dirty="0" err="1" smtClean="0"/>
              <a:t>thông</a:t>
            </a:r>
            <a:r>
              <a:rPr lang="en-US" sz="2400" dirty="0" smtClean="0"/>
              <a:t> tin </a:t>
            </a:r>
            <a:r>
              <a:rPr lang="en-US" sz="2400" dirty="0" err="1" smtClean="0"/>
              <a:t>đúng</a:t>
            </a:r>
            <a:r>
              <a:rPr lang="en-US" sz="2400" dirty="0" smtClean="0"/>
              <a:t> và </a:t>
            </a:r>
            <a:r>
              <a:rPr lang="en-US" sz="2400" dirty="0" err="1" smtClean="0"/>
              <a:t>cập</a:t>
            </a:r>
            <a:r>
              <a:rPr lang="en-US" sz="2400" dirty="0" smtClean="0"/>
              <a:t> </a:t>
            </a:r>
            <a:r>
              <a:rPr lang="en-US" sz="2400" dirty="0" err="1" smtClean="0"/>
              <a:t>nhật</a:t>
            </a:r>
            <a:r>
              <a:rPr lang="en-US" sz="2400" dirty="0" smtClean="0"/>
              <a:t> </a:t>
            </a:r>
            <a:r>
              <a:rPr lang="en-US" sz="2400" dirty="0" err="1" smtClean="0"/>
              <a:t>lại</a:t>
            </a:r>
            <a:r>
              <a:rPr lang="en-US" sz="2400" dirty="0" smtClean="0"/>
              <a:t> </a:t>
            </a:r>
            <a:r>
              <a:rPr lang="en-US" sz="2400" dirty="0" err="1" smtClean="0"/>
              <a:t>vào</a:t>
            </a:r>
            <a:r>
              <a:rPr lang="en-US" sz="2400" dirty="0" smtClean="0"/>
              <a:t> </a:t>
            </a:r>
            <a:r>
              <a:rPr lang="en-US" sz="2400" dirty="0" err="1" smtClean="0"/>
              <a:t>chương</a:t>
            </a:r>
            <a:r>
              <a:rPr lang="en-US" sz="2400" dirty="0" smtClean="0"/>
              <a:t> </a:t>
            </a:r>
            <a:r>
              <a:rPr lang="en-US" sz="2400" dirty="0" err="1" smtClean="0"/>
              <a:t>trình</a:t>
            </a:r>
            <a:r>
              <a:rPr lang="en-US" sz="2400" dirty="0" smtClean="0"/>
              <a:t>.</a:t>
            </a:r>
          </a:p>
          <a:p>
            <a:pPr marL="640080" lvl="1" indent="-342900" algn="just">
              <a:lnSpc>
                <a:spcPct val="120000"/>
              </a:lnSpc>
              <a:spcBef>
                <a:spcPts val="600"/>
              </a:spcBef>
              <a:spcAft>
                <a:spcPts val="600"/>
              </a:spcAft>
              <a:buFont typeface="Wingdings" panose="05000000000000000000" pitchFamily="2" charset="2"/>
              <a:buChar char="Ø"/>
            </a:pPr>
            <a:r>
              <a:rPr lang="en-US" sz="2400" dirty="0" err="1"/>
              <a:t>Nếu</a:t>
            </a:r>
            <a:r>
              <a:rPr lang="en-US" sz="2400" dirty="0"/>
              <a:t> </a:t>
            </a:r>
            <a:r>
              <a:rPr lang="en-US" sz="2400" dirty="0" err="1"/>
              <a:t>phát</a:t>
            </a:r>
            <a:r>
              <a:rPr lang="en-US" sz="2400" dirty="0"/>
              <a:t> </a:t>
            </a:r>
            <a:r>
              <a:rPr lang="en-US" sz="2400" dirty="0" err="1"/>
              <a:t>hiện</a:t>
            </a:r>
            <a:r>
              <a:rPr lang="en-US" sz="2400" dirty="0"/>
              <a:t> </a:t>
            </a:r>
            <a:r>
              <a:rPr lang="en-US" sz="2400" dirty="0" err="1"/>
              <a:t>lỗi</a:t>
            </a:r>
            <a:r>
              <a:rPr lang="en-US" sz="2400" dirty="0"/>
              <a:t> </a:t>
            </a:r>
            <a:r>
              <a:rPr lang="en-US" sz="2400" dirty="0" err="1"/>
              <a:t>cần</a:t>
            </a:r>
            <a:r>
              <a:rPr lang="en-US" sz="2400" dirty="0"/>
              <a:t> </a:t>
            </a:r>
            <a:r>
              <a:rPr lang="en-US" sz="2400" dirty="0" err="1"/>
              <a:t>phải</a:t>
            </a:r>
            <a:r>
              <a:rPr lang="en-US" sz="2400" dirty="0"/>
              <a:t> </a:t>
            </a:r>
            <a:r>
              <a:rPr lang="en-US" sz="2400" dirty="0" err="1"/>
              <a:t>sửa</a:t>
            </a:r>
            <a:r>
              <a:rPr lang="en-US" sz="2400" dirty="0"/>
              <a:t> </a:t>
            </a:r>
            <a:r>
              <a:rPr lang="en-US" sz="2400" dirty="0" err="1"/>
              <a:t>mà</a:t>
            </a:r>
            <a:r>
              <a:rPr lang="en-US" sz="2400" dirty="0"/>
              <a:t> </a:t>
            </a:r>
            <a:r>
              <a:rPr lang="en-US" sz="2400" dirty="0" smtClean="0"/>
              <a:t>đã </a:t>
            </a:r>
            <a:r>
              <a:rPr lang="en-US" sz="2400" dirty="0" err="1" smtClean="0"/>
              <a:t>kết</a:t>
            </a:r>
            <a:r>
              <a:rPr lang="en-US" sz="2400" dirty="0" smtClean="0"/>
              <a:t> </a:t>
            </a:r>
            <a:r>
              <a:rPr lang="en-US" sz="2400" dirty="0" err="1" smtClean="0"/>
              <a:t>thúc</a:t>
            </a:r>
            <a:r>
              <a:rPr lang="en-US" sz="2400" dirty="0" smtClean="0"/>
              <a:t> </a:t>
            </a:r>
            <a:r>
              <a:rPr lang="en-US" sz="2400" dirty="0" err="1" smtClean="0"/>
              <a:t>thời</a:t>
            </a:r>
            <a:r>
              <a:rPr lang="en-US" sz="2400" dirty="0" smtClean="0"/>
              <a:t> </a:t>
            </a:r>
            <a:r>
              <a:rPr lang="en-US" sz="2400" dirty="0" err="1" smtClean="0"/>
              <a:t>gian</a:t>
            </a:r>
            <a:r>
              <a:rPr lang="en-US" sz="2400" dirty="0" smtClean="0"/>
              <a:t> </a:t>
            </a:r>
            <a:r>
              <a:rPr lang="en-US" sz="2400" dirty="0" err="1" smtClean="0"/>
              <a:t>điều</a:t>
            </a:r>
            <a:r>
              <a:rPr lang="en-US" sz="2400" dirty="0" smtClean="0"/>
              <a:t> tra </a:t>
            </a:r>
            <a:r>
              <a:rPr lang="en-US" sz="2400" dirty="0" err="1" smtClean="0"/>
              <a:t>thì</a:t>
            </a:r>
            <a:r>
              <a:rPr lang="en-US" sz="2400" dirty="0" smtClean="0"/>
              <a:t> </a:t>
            </a:r>
            <a:r>
              <a:rPr lang="en-US" sz="2400" dirty="0" err="1" smtClean="0"/>
              <a:t>trao</a:t>
            </a:r>
            <a:r>
              <a:rPr lang="en-US" sz="2400" dirty="0" smtClean="0"/>
              <a:t> </a:t>
            </a:r>
            <a:r>
              <a:rPr lang="en-US" sz="2400" dirty="0" err="1" smtClean="0"/>
              <a:t>đổi</a:t>
            </a:r>
            <a:r>
              <a:rPr lang="en-US" sz="2400" dirty="0" smtClean="0"/>
              <a:t> và </a:t>
            </a:r>
            <a:r>
              <a:rPr lang="en-US" sz="2400" dirty="0" err="1" smtClean="0"/>
              <a:t>xác</a:t>
            </a:r>
            <a:r>
              <a:rPr lang="en-US" sz="2400" dirty="0" smtClean="0"/>
              <a:t> minh </a:t>
            </a:r>
            <a:r>
              <a:rPr lang="en-US" sz="2400" dirty="0" err="1" smtClean="0"/>
              <a:t>lại</a:t>
            </a:r>
            <a:r>
              <a:rPr lang="en-US" sz="2400" dirty="0" smtClean="0"/>
              <a:t> </a:t>
            </a:r>
            <a:r>
              <a:rPr lang="en-US" sz="2400" dirty="0" err="1" smtClean="0"/>
              <a:t>với</a:t>
            </a:r>
            <a:r>
              <a:rPr lang="en-US" sz="2400" dirty="0" smtClean="0"/>
              <a:t> </a:t>
            </a:r>
            <a:r>
              <a:rPr lang="en-US" sz="2400" dirty="0" err="1" smtClean="0"/>
              <a:t>ĐTV</a:t>
            </a:r>
            <a:r>
              <a:rPr lang="en-US" sz="2400" dirty="0" smtClean="0"/>
              <a:t> và </a:t>
            </a:r>
            <a:r>
              <a:rPr lang="en-US" sz="2400" dirty="0" err="1" smtClean="0"/>
              <a:t>hiệu</a:t>
            </a:r>
            <a:r>
              <a:rPr lang="en-US" sz="2400" dirty="0" smtClean="0"/>
              <a:t> </a:t>
            </a:r>
            <a:r>
              <a:rPr lang="en-US" sz="2400" dirty="0" err="1" smtClean="0"/>
              <a:t>đính</a:t>
            </a:r>
            <a:r>
              <a:rPr lang="en-US" sz="2400" dirty="0" smtClean="0"/>
              <a:t> </a:t>
            </a:r>
            <a:r>
              <a:rPr lang="en-US" sz="2400" dirty="0" err="1" smtClean="0"/>
              <a:t>trực</a:t>
            </a:r>
            <a:r>
              <a:rPr lang="en-US" sz="2400" dirty="0" smtClean="0"/>
              <a:t> </a:t>
            </a:r>
            <a:r>
              <a:rPr lang="en-US" sz="2400" dirty="0" err="1" smtClean="0"/>
              <a:t>tiếp</a:t>
            </a:r>
            <a:r>
              <a:rPr lang="en-US" sz="2400" dirty="0" smtClean="0"/>
              <a:t> </a:t>
            </a:r>
            <a:r>
              <a:rPr lang="en-US" sz="2400" dirty="0" err="1" smtClean="0"/>
              <a:t>vào</a:t>
            </a:r>
            <a:r>
              <a:rPr lang="en-US" sz="2400" dirty="0" smtClean="0"/>
              <a:t> </a:t>
            </a:r>
            <a:r>
              <a:rPr lang="en-US" sz="2400" dirty="0" err="1" smtClean="0"/>
              <a:t>phiếu</a:t>
            </a:r>
            <a:r>
              <a:rPr lang="en-US" sz="2400" dirty="0" smtClean="0"/>
              <a:t> </a:t>
            </a:r>
            <a:r>
              <a:rPr lang="en-US" sz="2400" dirty="0" err="1" smtClean="0"/>
              <a:t>trên</a:t>
            </a:r>
            <a:r>
              <a:rPr lang="en-US" sz="2400" dirty="0" smtClean="0"/>
              <a:t> </a:t>
            </a:r>
            <a:r>
              <a:rPr lang="en-US" sz="2400" dirty="0" err="1" smtClean="0"/>
              <a:t>chương</a:t>
            </a:r>
            <a:r>
              <a:rPr lang="en-US" sz="2400" dirty="0" smtClean="0"/>
              <a:t> </a:t>
            </a:r>
            <a:r>
              <a:rPr lang="en-US" sz="2400" dirty="0" err="1" smtClean="0"/>
              <a:t>trình</a:t>
            </a:r>
            <a:r>
              <a:rPr lang="en-US" sz="2400" dirty="0" smtClean="0"/>
              <a:t>.</a:t>
            </a:r>
          </a:p>
        </p:txBody>
      </p:sp>
    </p:spTree>
    <p:extLst>
      <p:ext uri="{BB962C8B-B14F-4D97-AF65-F5344CB8AC3E}">
        <p14:creationId xmlns:p14="http://schemas.microsoft.com/office/powerpoint/2010/main" val="637601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64"/>
          <p:cNvSpPr txBox="1">
            <a:spLocks noGrp="1"/>
          </p:cNvSpPr>
          <p:nvPr>
            <p:ph type="title"/>
          </p:nvPr>
        </p:nvSpPr>
        <p:spPr>
          <a:xfrm>
            <a:off x="604571" y="1691181"/>
            <a:ext cx="3727164" cy="1710000"/>
          </a:xfrm>
          <a:prstGeom prst="rect">
            <a:avLst/>
          </a:prstGeom>
        </p:spPr>
        <p:txBody>
          <a:bodyPr spcFirstLastPara="1" wrap="square" lIns="91425" tIns="91425" rIns="91425" bIns="91425" anchor="ctr" anchorCtr="0">
            <a:noAutofit/>
          </a:bodyPr>
          <a:lstStyle/>
          <a:p>
            <a:pPr lvl="0"/>
            <a:r>
              <a:rPr lang="en-US" sz="4000" dirty="0" err="1"/>
              <a:t>Xác</a:t>
            </a:r>
            <a:r>
              <a:rPr lang="en-US" sz="4000" dirty="0"/>
              <a:t> minh </a:t>
            </a:r>
            <a:br>
              <a:rPr lang="en-US" sz="4000" dirty="0"/>
            </a:br>
            <a:r>
              <a:rPr lang="en-US" sz="4000" dirty="0"/>
              <a:t>và </a:t>
            </a:r>
            <a:r>
              <a:rPr lang="en-US" sz="4000" dirty="0" err="1"/>
              <a:t>duyệt</a:t>
            </a:r>
            <a:r>
              <a:rPr lang="en-US" sz="4000" dirty="0"/>
              <a:t> </a:t>
            </a:r>
            <a:r>
              <a:rPr lang="en-US" sz="4000" dirty="0" err="1"/>
              <a:t>phiếu</a:t>
            </a:r>
            <a:r>
              <a:rPr lang="en-US" sz="4000" dirty="0"/>
              <a:t> </a:t>
            </a:r>
            <a:r>
              <a:rPr lang="en-US" sz="4000" dirty="0" smtClean="0"/>
              <a:t> (</a:t>
            </a:r>
            <a:r>
              <a:rPr lang="en-US" sz="4000" dirty="0" err="1" smtClean="0"/>
              <a:t>tiếp</a:t>
            </a:r>
            <a:r>
              <a:rPr lang="en-US" sz="4000" dirty="0" smtClean="0"/>
              <a:t> </a:t>
            </a:r>
            <a:r>
              <a:rPr lang="en-US" sz="4000" dirty="0" err="1" smtClean="0"/>
              <a:t>theo</a:t>
            </a:r>
            <a:r>
              <a:rPr lang="en-US" sz="4000" dirty="0" smtClean="0"/>
              <a:t>)</a:t>
            </a:r>
            <a:endParaRPr sz="4000" dirty="0"/>
          </a:p>
        </p:txBody>
      </p:sp>
      <p:grpSp>
        <p:nvGrpSpPr>
          <p:cNvPr id="1742" name="Google Shape;1742;p64"/>
          <p:cNvGrpSpPr/>
          <p:nvPr/>
        </p:nvGrpSpPr>
        <p:grpSpPr>
          <a:xfrm rot="728172">
            <a:off x="744281" y="-298402"/>
            <a:ext cx="1784276" cy="1783851"/>
            <a:chOff x="5448300" y="1526500"/>
            <a:chExt cx="1154925" cy="1154650"/>
          </a:xfrm>
        </p:grpSpPr>
        <p:sp>
          <p:nvSpPr>
            <p:cNvPr id="1743" name="Google Shape;1743;p6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64"/>
          <p:cNvGrpSpPr/>
          <p:nvPr/>
        </p:nvGrpSpPr>
        <p:grpSpPr>
          <a:xfrm>
            <a:off x="3052250" y="3523600"/>
            <a:ext cx="1771661" cy="1916823"/>
            <a:chOff x="2005600" y="1271417"/>
            <a:chExt cx="1165950" cy="1261483"/>
          </a:xfrm>
        </p:grpSpPr>
        <p:sp>
          <p:nvSpPr>
            <p:cNvPr id="1747" name="Google Shape;1747;p64"/>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4"/>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4"/>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4"/>
            <p:cNvSpPr/>
            <p:nvPr/>
          </p:nvSpPr>
          <p:spPr>
            <a:xfrm>
              <a:off x="2050549" y="1271417"/>
              <a:ext cx="217393"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1" name="Google Shape;1751;p64"/>
          <p:cNvSpPr/>
          <p:nvPr/>
        </p:nvSpPr>
        <p:spPr>
          <a:xfrm>
            <a:off x="1531764" y="3535410"/>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4696994" y="528093"/>
            <a:ext cx="3794589" cy="3847207"/>
          </a:xfrm>
          <a:prstGeom prst="rect">
            <a:avLst/>
          </a:prstGeom>
        </p:spPr>
        <p:txBody>
          <a:bodyPr wrap="square">
            <a:spAutoFit/>
          </a:bodyPr>
          <a:lstStyle/>
          <a:p>
            <a:pPr marL="457200" indent="-457200" algn="just">
              <a:spcBef>
                <a:spcPts val="600"/>
              </a:spcBef>
              <a:spcAft>
                <a:spcPts val="600"/>
              </a:spcAft>
              <a:buFont typeface="Wingdings" panose="05000000000000000000" pitchFamily="2" charset="2"/>
              <a:buChar char="Ø"/>
            </a:pPr>
            <a:r>
              <a:rPr lang="en-US" sz="2600" dirty="0" err="1"/>
              <a:t>Nếu</a:t>
            </a:r>
            <a:r>
              <a:rPr lang="en-US" sz="2600" dirty="0"/>
              <a:t> </a:t>
            </a:r>
            <a:r>
              <a:rPr lang="en-US" sz="2600" dirty="0" err="1"/>
              <a:t>xác</a:t>
            </a:r>
            <a:r>
              <a:rPr lang="en-US" sz="2600" dirty="0"/>
              <a:t> </a:t>
            </a:r>
            <a:r>
              <a:rPr lang="en-US" sz="2600" dirty="0" err="1"/>
              <a:t>định</a:t>
            </a:r>
            <a:r>
              <a:rPr lang="en-US" sz="2600" dirty="0"/>
              <a:t> </a:t>
            </a:r>
            <a:r>
              <a:rPr lang="en-US" sz="2600" dirty="0" err="1"/>
              <a:t>cảnh</a:t>
            </a:r>
            <a:r>
              <a:rPr lang="en-US" sz="2600" dirty="0"/>
              <a:t> </a:t>
            </a:r>
            <a:r>
              <a:rPr lang="en-US" sz="2600" dirty="0" err="1"/>
              <a:t>báo</a:t>
            </a:r>
            <a:r>
              <a:rPr lang="en-US" sz="2600" dirty="0"/>
              <a:t> </a:t>
            </a:r>
            <a:r>
              <a:rPr lang="en-US" sz="2600" dirty="0" err="1"/>
              <a:t>không</a:t>
            </a:r>
            <a:r>
              <a:rPr lang="en-US" sz="2600" dirty="0"/>
              <a:t> </a:t>
            </a:r>
            <a:r>
              <a:rPr lang="en-US" sz="2600" dirty="0" err="1"/>
              <a:t>phải</a:t>
            </a:r>
            <a:r>
              <a:rPr lang="en-US" sz="2600" dirty="0"/>
              <a:t> là </a:t>
            </a:r>
            <a:r>
              <a:rPr lang="en-US" sz="2600" dirty="0" err="1"/>
              <a:t>lỗi</a:t>
            </a:r>
            <a:r>
              <a:rPr lang="en-US" sz="2600" dirty="0"/>
              <a:t> </a:t>
            </a:r>
            <a:r>
              <a:rPr lang="en-US" sz="2600" dirty="0" err="1"/>
              <a:t>thì</a:t>
            </a:r>
            <a:r>
              <a:rPr lang="en-US" sz="2600" dirty="0"/>
              <a:t> </a:t>
            </a:r>
            <a:r>
              <a:rPr lang="en-US" sz="2600" dirty="0" err="1"/>
              <a:t>nhập</a:t>
            </a:r>
            <a:r>
              <a:rPr lang="en-US" sz="2600" dirty="0"/>
              <a:t> lý do </a:t>
            </a:r>
            <a:r>
              <a:rPr lang="en-US" sz="2600" dirty="0" err="1"/>
              <a:t>xác</a:t>
            </a:r>
            <a:r>
              <a:rPr lang="en-US" sz="2600" dirty="0"/>
              <a:t> </a:t>
            </a:r>
            <a:r>
              <a:rPr lang="en-US" sz="2600" dirty="0" smtClean="0"/>
              <a:t>minh (</a:t>
            </a:r>
            <a:r>
              <a:rPr lang="en-US" sz="2600" dirty="0" err="1" smtClean="0"/>
              <a:t>không</a:t>
            </a:r>
            <a:r>
              <a:rPr lang="en-US" sz="2600" dirty="0" smtClean="0"/>
              <a:t> </a:t>
            </a:r>
            <a:r>
              <a:rPr lang="en-US" sz="2600" dirty="0" err="1" smtClean="0"/>
              <a:t>chỉ</a:t>
            </a:r>
            <a:r>
              <a:rPr lang="en-US" sz="2600" dirty="0" smtClean="0"/>
              <a:t> </a:t>
            </a:r>
            <a:r>
              <a:rPr lang="en-US" sz="2600" dirty="0" err="1" smtClean="0"/>
              <a:t>nhập</a:t>
            </a:r>
            <a:r>
              <a:rPr lang="en-US" sz="2600" dirty="0" smtClean="0"/>
              <a:t> “</a:t>
            </a:r>
            <a:r>
              <a:rPr lang="en-US" sz="2600" dirty="0" err="1" smtClean="0"/>
              <a:t>đúng</a:t>
            </a:r>
            <a:r>
              <a:rPr lang="en-US" sz="2600" dirty="0" smtClean="0"/>
              <a:t>”).</a:t>
            </a:r>
            <a:endParaRPr lang="en-US" sz="2600" dirty="0"/>
          </a:p>
          <a:p>
            <a:pPr marL="457200" indent="-457200" algn="just">
              <a:spcBef>
                <a:spcPts val="600"/>
              </a:spcBef>
              <a:spcAft>
                <a:spcPts val="600"/>
              </a:spcAft>
              <a:buFont typeface="Wingdings" panose="05000000000000000000" pitchFamily="2" charset="2"/>
              <a:buChar char="Ø"/>
            </a:pPr>
            <a:r>
              <a:rPr lang="en-US" sz="2600" dirty="0" err="1"/>
              <a:t>Sau</a:t>
            </a:r>
            <a:r>
              <a:rPr lang="en-US" sz="2600" dirty="0"/>
              <a:t> </a:t>
            </a:r>
            <a:r>
              <a:rPr lang="en-US" sz="2600" dirty="0" err="1"/>
              <a:t>khi</a:t>
            </a:r>
            <a:r>
              <a:rPr lang="en-US" sz="2600" dirty="0"/>
              <a:t> </a:t>
            </a:r>
            <a:r>
              <a:rPr lang="en-US" sz="2600" dirty="0" err="1"/>
              <a:t>rà</a:t>
            </a:r>
            <a:r>
              <a:rPr lang="en-US" sz="2600" dirty="0"/>
              <a:t> </a:t>
            </a:r>
            <a:r>
              <a:rPr lang="en-US" sz="2600" dirty="0" err="1"/>
              <a:t>soát</a:t>
            </a:r>
            <a:r>
              <a:rPr lang="en-US" sz="2600" dirty="0"/>
              <a:t> </a:t>
            </a:r>
            <a:r>
              <a:rPr lang="en-US" sz="2600" dirty="0" err="1"/>
              <a:t>hết</a:t>
            </a:r>
            <a:r>
              <a:rPr lang="en-US" sz="2600" dirty="0"/>
              <a:t> </a:t>
            </a:r>
            <a:r>
              <a:rPr lang="en-US" sz="2600" dirty="0" err="1"/>
              <a:t>tất</a:t>
            </a:r>
            <a:r>
              <a:rPr lang="en-US" sz="2600" dirty="0"/>
              <a:t> </a:t>
            </a:r>
            <a:r>
              <a:rPr lang="en-US" sz="2600" dirty="0" err="1"/>
              <a:t>cả</a:t>
            </a:r>
            <a:r>
              <a:rPr lang="en-US" sz="2600" dirty="0"/>
              <a:t> </a:t>
            </a:r>
            <a:r>
              <a:rPr lang="en-US" sz="2600" dirty="0" err="1"/>
              <a:t>các</a:t>
            </a:r>
            <a:r>
              <a:rPr lang="en-US" sz="2600" dirty="0"/>
              <a:t> </a:t>
            </a:r>
            <a:r>
              <a:rPr lang="en-US" sz="2600" dirty="0" err="1"/>
              <a:t>lỗi</a:t>
            </a:r>
            <a:r>
              <a:rPr lang="en-US" sz="2600" dirty="0"/>
              <a:t> logic và </a:t>
            </a:r>
            <a:r>
              <a:rPr lang="en-US" sz="2600" dirty="0" err="1"/>
              <a:t>lỗi</a:t>
            </a:r>
            <a:r>
              <a:rPr lang="en-US" sz="2600" dirty="0"/>
              <a:t> </a:t>
            </a:r>
            <a:r>
              <a:rPr lang="en-US" sz="2600" dirty="0" err="1"/>
              <a:t>cảnh</a:t>
            </a:r>
            <a:r>
              <a:rPr lang="en-US" sz="2600" dirty="0"/>
              <a:t> </a:t>
            </a:r>
            <a:r>
              <a:rPr lang="en-US" sz="2600" dirty="0" err="1"/>
              <a:t>báo</a:t>
            </a:r>
            <a:r>
              <a:rPr lang="en-US" sz="2600" dirty="0"/>
              <a:t> </a:t>
            </a:r>
            <a:r>
              <a:rPr lang="en-US" sz="2600" dirty="0" err="1"/>
              <a:t>thì</a:t>
            </a:r>
            <a:r>
              <a:rPr lang="en-US" sz="2600" dirty="0"/>
              <a:t> </a:t>
            </a:r>
            <a:r>
              <a:rPr lang="en-US" sz="2600" dirty="0" err="1"/>
              <a:t>thực</a:t>
            </a:r>
            <a:r>
              <a:rPr lang="en-US" sz="2600" dirty="0"/>
              <a:t> </a:t>
            </a:r>
            <a:r>
              <a:rPr lang="en-US" sz="2600" dirty="0" err="1"/>
              <a:t>hiện</a:t>
            </a:r>
            <a:r>
              <a:rPr lang="en-US" sz="2600" dirty="0"/>
              <a:t> </a:t>
            </a:r>
            <a:r>
              <a:rPr lang="en-US" sz="2600" dirty="0" err="1"/>
              <a:t>duyệt</a:t>
            </a:r>
            <a:r>
              <a:rPr lang="en-US" sz="2600" dirty="0"/>
              <a:t> </a:t>
            </a:r>
            <a:r>
              <a:rPr lang="en-US" sz="2600" dirty="0" err="1"/>
              <a:t>phiếu</a:t>
            </a:r>
            <a:endParaRPr lang="en-US" sz="2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7" name="Google Shape;1427;p55"/>
          <p:cNvSpPr txBox="1">
            <a:spLocks noGrp="1"/>
          </p:cNvSpPr>
          <p:nvPr>
            <p:ph type="title"/>
          </p:nvPr>
        </p:nvSpPr>
        <p:spPr>
          <a:xfrm>
            <a:off x="594437" y="342854"/>
            <a:ext cx="3438000" cy="106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5">
                    <a:lumMod val="50000"/>
                  </a:schemeClr>
                </a:solidFill>
                <a:latin typeface="+mj-lt"/>
              </a:rPr>
              <a:t>Phân tích, báo cáo, công bố số liệu</a:t>
            </a:r>
            <a:endParaRPr dirty="0">
              <a:solidFill>
                <a:schemeClr val="accent5">
                  <a:lumMod val="50000"/>
                </a:schemeClr>
              </a:solidFill>
              <a:latin typeface="+mj-lt"/>
            </a:endParaRPr>
          </a:p>
        </p:txBody>
      </p:sp>
      <p:grpSp>
        <p:nvGrpSpPr>
          <p:cNvPr id="1436" name="Google Shape;1436;p55"/>
          <p:cNvGrpSpPr/>
          <p:nvPr/>
        </p:nvGrpSpPr>
        <p:grpSpPr>
          <a:xfrm rot="21346720">
            <a:off x="5954197" y="534022"/>
            <a:ext cx="1602189" cy="1522732"/>
            <a:chOff x="5448300" y="1524545"/>
            <a:chExt cx="1154925" cy="1156605"/>
          </a:xfrm>
        </p:grpSpPr>
        <p:sp>
          <p:nvSpPr>
            <p:cNvPr id="1437" name="Google Shape;1437;p55"/>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5"/>
            <p:cNvSpPr/>
            <p:nvPr/>
          </p:nvSpPr>
          <p:spPr>
            <a:xfrm>
              <a:off x="5452026" y="1524545"/>
              <a:ext cx="1122770"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rgbClr val="58CBC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smtClean="0"/>
                <a:t>Báo</a:t>
              </a:r>
              <a:r>
                <a:rPr lang="en-US" sz="2000" dirty="0" smtClean="0"/>
                <a:t> </a:t>
              </a:r>
              <a:r>
                <a:rPr lang="en-US" sz="2000" dirty="0" err="1" smtClean="0"/>
                <a:t>cáo</a:t>
              </a:r>
              <a:r>
                <a:rPr lang="en-US" sz="2000" dirty="0" smtClean="0"/>
                <a:t> </a:t>
              </a:r>
            </a:p>
            <a:p>
              <a:pPr marL="0" lvl="0" indent="0" algn="ctr" rtl="0">
                <a:spcBef>
                  <a:spcPts val="0"/>
                </a:spcBef>
                <a:spcAft>
                  <a:spcPts val="0"/>
                </a:spcAft>
                <a:buNone/>
              </a:pPr>
              <a:r>
                <a:rPr lang="en-US" sz="2000" dirty="0" err="1" smtClean="0"/>
                <a:t>kết</a:t>
              </a:r>
              <a:r>
                <a:rPr lang="en-US" sz="2000" dirty="0" smtClean="0"/>
                <a:t> </a:t>
              </a:r>
              <a:r>
                <a:rPr lang="en-US" sz="2000" dirty="0" err="1" smtClean="0"/>
                <a:t>quả</a:t>
              </a:r>
              <a:r>
                <a:rPr lang="en-US" sz="2000" dirty="0" smtClean="0"/>
                <a:t> </a:t>
              </a:r>
            </a:p>
            <a:p>
              <a:pPr marL="0" lvl="0" indent="0" algn="ctr" rtl="0">
                <a:spcBef>
                  <a:spcPts val="0"/>
                </a:spcBef>
                <a:spcAft>
                  <a:spcPts val="0"/>
                </a:spcAft>
                <a:buNone/>
              </a:pPr>
              <a:r>
                <a:rPr lang="en-US" sz="2000" dirty="0" err="1" smtClean="0"/>
                <a:t>chủ</a:t>
              </a:r>
              <a:r>
                <a:rPr lang="en-US" sz="2000" dirty="0" smtClean="0"/>
                <a:t> </a:t>
              </a:r>
              <a:r>
                <a:rPr lang="en-US" sz="2000" dirty="0" err="1" smtClean="0"/>
                <a:t>yếu</a:t>
              </a:r>
              <a:endParaRPr sz="2000" dirty="0"/>
            </a:p>
          </p:txBody>
        </p:sp>
        <p:sp>
          <p:nvSpPr>
            <p:cNvPr id="1439" name="Google Shape;1439;p55"/>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55"/>
          <p:cNvGrpSpPr/>
          <p:nvPr/>
        </p:nvGrpSpPr>
        <p:grpSpPr>
          <a:xfrm>
            <a:off x="4787877" y="3168311"/>
            <a:ext cx="1281500" cy="1241347"/>
            <a:chOff x="2202650" y="2938510"/>
            <a:chExt cx="1146900" cy="1220790"/>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err="1" smtClean="0"/>
                <a:t>Trình</a:t>
              </a:r>
              <a:r>
                <a:rPr lang="en-US" b="1" dirty="0" smtClean="0"/>
                <a:t> độ </a:t>
              </a:r>
              <a:r>
                <a:rPr lang="en-US" b="1" dirty="0" err="1" smtClean="0"/>
                <a:t>đào</a:t>
              </a:r>
              <a:r>
                <a:rPr lang="en-US" b="1" dirty="0" smtClean="0"/>
                <a:t> </a:t>
              </a:r>
              <a:r>
                <a:rPr lang="en-US" b="1" dirty="0" err="1" smtClean="0"/>
                <a:t>tạo</a:t>
              </a:r>
              <a:r>
                <a:rPr lang="en-US" b="1" dirty="0" smtClean="0"/>
                <a:t> và </a:t>
              </a:r>
              <a:r>
                <a:rPr lang="en-US" b="1" dirty="0" err="1" smtClean="0"/>
                <a:t>bình</a:t>
              </a:r>
              <a:r>
                <a:rPr lang="en-US" b="1" dirty="0" smtClean="0"/>
                <a:t> </a:t>
              </a:r>
              <a:r>
                <a:rPr lang="en-US" b="1" dirty="0" err="1" smtClean="0"/>
                <a:t>đẳng</a:t>
              </a:r>
              <a:r>
                <a:rPr lang="en-US" b="1" dirty="0" smtClean="0"/>
                <a:t> </a:t>
              </a:r>
              <a:r>
                <a:rPr lang="en-US" b="1" dirty="0" err="1" smtClean="0"/>
                <a:t>giới</a:t>
              </a:r>
              <a:r>
                <a:rPr lang="en-US" b="1" dirty="0" smtClean="0"/>
                <a:t> </a:t>
              </a:r>
              <a:endParaRPr b="1" dirty="0"/>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1444" name="Google Shape;1444;p55"/>
            <p:cNvSpPr/>
            <p:nvPr/>
          </p:nvSpPr>
          <p:spPr>
            <a:xfrm>
              <a:off x="2282287" y="2938510"/>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grpSp>
      <p:sp>
        <p:nvSpPr>
          <p:cNvPr id="8" name="TextBox 7"/>
          <p:cNvSpPr txBox="1"/>
          <p:nvPr/>
        </p:nvSpPr>
        <p:spPr>
          <a:xfrm>
            <a:off x="713100" y="1668255"/>
            <a:ext cx="3406945" cy="2616101"/>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v"/>
            </a:pPr>
            <a:r>
              <a:rPr lang="en-US" sz="2400" dirty="0" smtClean="0"/>
              <a:t>Xây </a:t>
            </a:r>
            <a:r>
              <a:rPr lang="en-US" sz="2400" dirty="0" err="1" smtClean="0"/>
              <a:t>dựng</a:t>
            </a:r>
            <a:r>
              <a:rPr lang="en-US" sz="2400" dirty="0" smtClean="0"/>
              <a:t> </a:t>
            </a:r>
            <a:r>
              <a:rPr lang="en-US" sz="2400" dirty="0" err="1" smtClean="0"/>
              <a:t>kế</a:t>
            </a:r>
            <a:r>
              <a:rPr lang="en-US" sz="2400" dirty="0" smtClean="0"/>
              <a:t> </a:t>
            </a:r>
            <a:r>
              <a:rPr lang="en-US" sz="2400" dirty="0" err="1" smtClean="0"/>
              <a:t>hoạch</a:t>
            </a:r>
            <a:r>
              <a:rPr lang="en-US" sz="2400" dirty="0" smtClean="0"/>
              <a:t> </a:t>
            </a:r>
            <a:r>
              <a:rPr lang="en-US" sz="2400" dirty="0" err="1" smtClean="0"/>
              <a:t>phân</a:t>
            </a:r>
            <a:r>
              <a:rPr lang="en-US" sz="2400" dirty="0" smtClean="0"/>
              <a:t> </a:t>
            </a:r>
            <a:r>
              <a:rPr lang="en-US" sz="2400" dirty="0" err="1" smtClean="0"/>
              <a:t>tích</a:t>
            </a:r>
            <a:endParaRPr lang="en-US" sz="2400" dirty="0" smtClean="0"/>
          </a:p>
          <a:p>
            <a:pPr marL="285750" indent="-285750">
              <a:spcBef>
                <a:spcPts val="600"/>
              </a:spcBef>
              <a:spcAft>
                <a:spcPts val="600"/>
              </a:spcAft>
              <a:buFont typeface="Wingdings" panose="05000000000000000000" pitchFamily="2" charset="2"/>
              <a:buChar char="v"/>
            </a:pPr>
            <a:r>
              <a:rPr lang="en-US" sz="2400" dirty="0" err="1" smtClean="0"/>
              <a:t>Phân</a:t>
            </a:r>
            <a:r>
              <a:rPr lang="en-US" sz="2400" dirty="0" smtClean="0"/>
              <a:t> công </a:t>
            </a:r>
            <a:r>
              <a:rPr lang="en-US" sz="2400" dirty="0" err="1" smtClean="0"/>
              <a:t>lực</a:t>
            </a:r>
            <a:r>
              <a:rPr lang="en-US" sz="2400" dirty="0" smtClean="0"/>
              <a:t> </a:t>
            </a:r>
            <a:r>
              <a:rPr lang="en-US" sz="2400" dirty="0" err="1" smtClean="0"/>
              <a:t>lượng</a:t>
            </a:r>
            <a:r>
              <a:rPr lang="en-US" sz="2400" dirty="0" smtClean="0"/>
              <a:t> </a:t>
            </a:r>
            <a:r>
              <a:rPr lang="en-US" sz="2400" dirty="0" err="1" smtClean="0"/>
              <a:t>tham</a:t>
            </a:r>
            <a:r>
              <a:rPr lang="en-US" sz="2400" dirty="0" smtClean="0"/>
              <a:t> gia</a:t>
            </a:r>
          </a:p>
          <a:p>
            <a:pPr marL="285750" indent="-285750">
              <a:spcBef>
                <a:spcPts val="600"/>
              </a:spcBef>
              <a:spcAft>
                <a:spcPts val="600"/>
              </a:spcAft>
              <a:buFont typeface="Wingdings" panose="05000000000000000000" pitchFamily="2" charset="2"/>
              <a:buChar char="v"/>
            </a:pPr>
            <a:r>
              <a:rPr lang="en-US" sz="2400" dirty="0" smtClean="0"/>
              <a:t>Công </a:t>
            </a:r>
            <a:r>
              <a:rPr lang="en-US" sz="2400" dirty="0" err="1" smtClean="0"/>
              <a:t>bố</a:t>
            </a:r>
            <a:r>
              <a:rPr lang="en-US" sz="2400" dirty="0" smtClean="0"/>
              <a:t> </a:t>
            </a:r>
            <a:r>
              <a:rPr lang="en-US" sz="2400" dirty="0" err="1" smtClean="0"/>
              <a:t>kết</a:t>
            </a:r>
            <a:r>
              <a:rPr lang="en-US" sz="2400" dirty="0" smtClean="0"/>
              <a:t> </a:t>
            </a:r>
            <a:r>
              <a:rPr lang="en-US" sz="2400" dirty="0" err="1" smtClean="0"/>
              <a:t>quả</a:t>
            </a:r>
            <a:r>
              <a:rPr lang="en-US" sz="2400" dirty="0" smtClean="0"/>
              <a:t> </a:t>
            </a:r>
            <a:r>
              <a:rPr lang="en-US" sz="2400" dirty="0" err="1" smtClean="0"/>
              <a:t>nghiên</a:t>
            </a:r>
            <a:r>
              <a:rPr lang="en-US" sz="2400" dirty="0" smtClean="0"/>
              <a:t> </a:t>
            </a:r>
            <a:r>
              <a:rPr lang="en-US" sz="2400" dirty="0" err="1" smtClean="0"/>
              <a:t>cứu</a:t>
            </a:r>
            <a:endParaRPr lang="en-US" sz="2400" dirty="0" smtClean="0"/>
          </a:p>
        </p:txBody>
      </p:sp>
      <p:grpSp>
        <p:nvGrpSpPr>
          <p:cNvPr id="33" name="Google Shape;1440;p55"/>
          <p:cNvGrpSpPr/>
          <p:nvPr/>
        </p:nvGrpSpPr>
        <p:grpSpPr>
          <a:xfrm rot="21409185">
            <a:off x="6115670" y="3156177"/>
            <a:ext cx="1278671" cy="1246214"/>
            <a:chOff x="2202649" y="2939175"/>
            <a:chExt cx="1326332" cy="1292786"/>
          </a:xfrm>
        </p:grpSpPr>
        <p:sp>
          <p:nvSpPr>
            <p:cNvPr id="34"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42;p55"/>
            <p:cNvSpPr/>
            <p:nvPr/>
          </p:nvSpPr>
          <p:spPr>
            <a:xfrm>
              <a:off x="2202649" y="3005850"/>
              <a:ext cx="1326332" cy="1226111"/>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algn="ctr"/>
              <a:r>
                <a:rPr lang="en-US" b="1" dirty="0" err="1"/>
                <a:t>Đặc</a:t>
              </a:r>
              <a:r>
                <a:rPr lang="en-US" b="1" dirty="0"/>
                <a:t> </a:t>
              </a:r>
              <a:r>
                <a:rPr lang="en-US" b="1" dirty="0" err="1"/>
                <a:t>điểm</a:t>
              </a:r>
              <a:r>
                <a:rPr lang="en-US" b="1" dirty="0"/>
                <a:t> </a:t>
              </a:r>
              <a:r>
                <a:rPr lang="en-US" b="1" dirty="0" err="1"/>
                <a:t>nhân</a:t>
              </a:r>
              <a:r>
                <a:rPr lang="en-US" b="1" dirty="0"/>
                <a:t> </a:t>
              </a:r>
              <a:r>
                <a:rPr lang="en-US" b="1" dirty="0" err="1"/>
                <a:t>khẩu</a:t>
              </a:r>
              <a:r>
                <a:rPr lang="en-US" b="1" dirty="0"/>
                <a:t> học và </a:t>
              </a:r>
              <a:r>
                <a:rPr lang="en-US" b="1" dirty="0" err="1"/>
                <a:t>điều</a:t>
              </a:r>
              <a:r>
                <a:rPr lang="en-US" b="1" dirty="0"/>
                <a:t> </a:t>
              </a:r>
              <a:r>
                <a:rPr lang="en-US" b="1" dirty="0" err="1"/>
                <a:t>kiện</a:t>
              </a:r>
              <a:r>
                <a:rPr lang="en-US" b="1" dirty="0"/>
                <a:t> </a:t>
              </a:r>
              <a:r>
                <a:rPr lang="en-US" b="1" dirty="0" err="1"/>
                <a:t>sống</a:t>
              </a:r>
              <a:endParaRPr b="1" dirty="0"/>
            </a:p>
          </p:txBody>
        </p:sp>
        <p:sp>
          <p:nvSpPr>
            <p:cNvPr id="36"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1440;p55"/>
          <p:cNvGrpSpPr/>
          <p:nvPr/>
        </p:nvGrpSpPr>
        <p:grpSpPr>
          <a:xfrm>
            <a:off x="7459033" y="3185256"/>
            <a:ext cx="1282011" cy="1294190"/>
            <a:chOff x="2202650" y="2952619"/>
            <a:chExt cx="1226261" cy="1206681"/>
          </a:xfrm>
        </p:grpSpPr>
        <p:sp>
          <p:nvSpPr>
            <p:cNvPr id="39"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42;p55"/>
            <p:cNvSpPr/>
            <p:nvPr/>
          </p:nvSpPr>
          <p:spPr>
            <a:xfrm>
              <a:off x="2221400" y="3005850"/>
              <a:ext cx="1207511"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err="1" smtClean="0"/>
                <a:t>Dự</a:t>
              </a:r>
              <a:r>
                <a:rPr lang="en-US" b="1" dirty="0" smtClean="0"/>
                <a:t> </a:t>
              </a:r>
              <a:r>
                <a:rPr lang="en-US" b="1" dirty="0" err="1" smtClean="0"/>
                <a:t>báo</a:t>
              </a:r>
              <a:r>
                <a:rPr lang="en-US" b="1" dirty="0" smtClean="0"/>
                <a:t> </a:t>
              </a:r>
              <a:r>
                <a:rPr lang="en-US" b="1" dirty="0" err="1" smtClean="0"/>
                <a:t>tăng</a:t>
              </a:r>
              <a:r>
                <a:rPr lang="en-US" b="1" dirty="0" smtClean="0"/>
                <a:t> </a:t>
              </a:r>
              <a:r>
                <a:rPr lang="en-US" b="1" dirty="0" err="1" smtClean="0"/>
                <a:t>trưởng</a:t>
              </a:r>
              <a:r>
                <a:rPr lang="en-US" b="1" dirty="0" smtClean="0"/>
                <a:t> </a:t>
              </a:r>
              <a:r>
                <a:rPr lang="en-US" b="1" dirty="0" err="1" smtClean="0"/>
                <a:t>dân</a:t>
              </a:r>
              <a:r>
                <a:rPr lang="en-US" b="1" dirty="0" smtClean="0"/>
                <a:t> </a:t>
              </a:r>
              <a:r>
                <a:rPr lang="en-US" b="1" dirty="0" err="1" smtClean="0"/>
                <a:t>số</a:t>
              </a:r>
              <a:r>
                <a:rPr lang="en-US" b="1" dirty="0" smtClean="0"/>
                <a:t> </a:t>
              </a:r>
              <a:r>
                <a:rPr lang="en-US" b="1" dirty="0" err="1" smtClean="0"/>
                <a:t>với</a:t>
              </a:r>
              <a:r>
                <a:rPr lang="en-US" b="1" dirty="0" smtClean="0"/>
                <a:t> </a:t>
              </a:r>
              <a:r>
                <a:rPr lang="en-US" b="1" dirty="0" err="1" smtClean="0"/>
                <a:t>nhu</a:t>
              </a:r>
              <a:r>
                <a:rPr lang="en-US" b="1" dirty="0" smtClean="0"/>
                <a:t> </a:t>
              </a:r>
              <a:r>
                <a:rPr lang="en-US" b="1" dirty="0" err="1" smtClean="0"/>
                <a:t>cầu</a:t>
              </a:r>
              <a:r>
                <a:rPr lang="en-US" b="1" dirty="0" smtClean="0"/>
                <a:t> an </a:t>
              </a:r>
              <a:r>
                <a:rPr lang="en-US" b="1" dirty="0" err="1" smtClean="0"/>
                <a:t>sinh</a:t>
              </a:r>
              <a:r>
                <a:rPr lang="en-US" b="1" dirty="0" smtClean="0"/>
                <a:t> </a:t>
              </a:r>
              <a:r>
                <a:rPr lang="en-US" b="1" dirty="0" err="1" smtClean="0"/>
                <a:t>xã</a:t>
              </a:r>
              <a:r>
                <a:rPr lang="en-US" b="1" dirty="0" smtClean="0"/>
                <a:t> </a:t>
              </a:r>
              <a:r>
                <a:rPr lang="en-US" b="1" dirty="0" err="1" smtClean="0"/>
                <a:t>hội</a:t>
              </a:r>
              <a:endParaRPr b="1" dirty="0"/>
            </a:p>
          </p:txBody>
        </p:sp>
        <p:sp>
          <p:nvSpPr>
            <p:cNvPr id="41"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44;p55"/>
            <p:cNvSpPr/>
            <p:nvPr/>
          </p:nvSpPr>
          <p:spPr>
            <a:xfrm>
              <a:off x="2755794" y="2952619"/>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5385935" y="2379555"/>
            <a:ext cx="2761387" cy="338554"/>
          </a:xfrm>
          <a:prstGeom prst="rect">
            <a:avLst/>
          </a:prstGeom>
          <a:solidFill>
            <a:schemeClr val="bg1">
              <a:lumMod val="65000"/>
            </a:schemeClr>
          </a:solidFill>
        </p:spPr>
        <p:txBody>
          <a:bodyPr wrap="square" rtlCol="0">
            <a:spAutoFit/>
          </a:bodyPr>
          <a:lstStyle/>
          <a:p>
            <a:pPr algn="ctr"/>
            <a:r>
              <a:rPr lang="en-US" sz="1600" b="1" dirty="0" err="1" smtClean="0"/>
              <a:t>Các</a:t>
            </a:r>
            <a:r>
              <a:rPr lang="en-US" sz="1600" b="1" dirty="0" smtClean="0"/>
              <a:t> </a:t>
            </a:r>
            <a:r>
              <a:rPr lang="en-US" sz="1600" b="1" dirty="0" err="1" smtClean="0"/>
              <a:t>phân</a:t>
            </a:r>
            <a:r>
              <a:rPr lang="en-US" sz="1600" b="1" dirty="0" smtClean="0"/>
              <a:t> </a:t>
            </a:r>
            <a:r>
              <a:rPr lang="en-US" sz="1600" b="1" dirty="0" err="1" smtClean="0"/>
              <a:t>tích</a:t>
            </a:r>
            <a:r>
              <a:rPr lang="en-US" sz="1600" b="1" dirty="0" smtClean="0"/>
              <a:t> </a:t>
            </a:r>
            <a:r>
              <a:rPr lang="en-US" sz="1600" b="1" dirty="0" err="1" smtClean="0"/>
              <a:t>chuyên</a:t>
            </a:r>
            <a:r>
              <a:rPr lang="en-US" sz="1600" b="1" dirty="0" smtClean="0"/>
              <a:t> </a:t>
            </a:r>
            <a:r>
              <a:rPr lang="en-US" sz="1600" b="1" dirty="0" err="1" smtClean="0"/>
              <a:t>sâu</a:t>
            </a:r>
            <a:endParaRPr lang="en-US" sz="1600" b="1" dirty="0"/>
          </a:p>
        </p:txBody>
      </p:sp>
      <p:sp>
        <p:nvSpPr>
          <p:cNvPr id="10" name="Down Arrow 9"/>
          <p:cNvSpPr/>
          <p:nvPr/>
        </p:nvSpPr>
        <p:spPr>
          <a:xfrm>
            <a:off x="6571820" y="2070126"/>
            <a:ext cx="330756" cy="309429"/>
          </a:xfrm>
          <a:prstGeom prst="downArrow">
            <a:avLst>
              <a:gd name="adj1" fmla="val 50000"/>
              <a:gd name="adj2" fmla="val 6351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9" idx="2"/>
          </p:cNvCxnSpPr>
          <p:nvPr/>
        </p:nvCxnSpPr>
        <p:spPr>
          <a:xfrm flipH="1">
            <a:off x="5385935" y="2718109"/>
            <a:ext cx="1380694" cy="46714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p:cNvCxnSpPr>
          <p:nvPr/>
        </p:nvCxnSpPr>
        <p:spPr>
          <a:xfrm flipH="1">
            <a:off x="6766628" y="2718109"/>
            <a:ext cx="1" cy="48256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p:cNvCxnSpPr>
          <p:nvPr/>
        </p:nvCxnSpPr>
        <p:spPr>
          <a:xfrm>
            <a:off x="6766629" y="2718109"/>
            <a:ext cx="1265890" cy="51867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32"/>
          <p:cNvGrpSpPr/>
          <p:nvPr/>
        </p:nvGrpSpPr>
        <p:grpSpPr>
          <a:xfrm>
            <a:off x="1887694" y="199346"/>
            <a:ext cx="5177996" cy="4573006"/>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32"/>
          <p:cNvSpPr/>
          <p:nvPr/>
        </p:nvSpPr>
        <p:spPr>
          <a:xfrm>
            <a:off x="2798234" y="1549926"/>
            <a:ext cx="3865848" cy="164968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txBox="1">
            <a:spLocks noGrp="1"/>
          </p:cNvSpPr>
          <p:nvPr>
            <p:ph type="ctrTitle"/>
          </p:nvPr>
        </p:nvSpPr>
        <p:spPr>
          <a:xfrm>
            <a:off x="2932750" y="1449104"/>
            <a:ext cx="3596816" cy="178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800" dirty="0" smtClean="0">
                <a:latin typeface="+mj-lt"/>
              </a:rPr>
              <a:t>Trân trọng cảm ơn</a:t>
            </a:r>
            <a:endParaRPr sz="3800" dirty="0">
              <a:latin typeface="+mj-lt"/>
            </a:endParaRPr>
          </a:p>
        </p:txBody>
      </p:sp>
      <p:grpSp>
        <p:nvGrpSpPr>
          <p:cNvPr id="844" name="Google Shape;844;p32"/>
          <p:cNvGrpSpPr/>
          <p:nvPr/>
        </p:nvGrpSpPr>
        <p:grpSpPr>
          <a:xfrm>
            <a:off x="6956025" y="144337"/>
            <a:ext cx="1771661" cy="1916811"/>
            <a:chOff x="2005600" y="1271425"/>
            <a:chExt cx="1165950" cy="1261475"/>
          </a:xfrm>
        </p:grpSpPr>
        <p:sp>
          <p:nvSpPr>
            <p:cNvPr id="845" name="Google Shape;845;p32"/>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9" name="Google Shape;849;p32"/>
          <p:cNvSpPr txBox="1"/>
          <p:nvPr/>
        </p:nvSpPr>
        <p:spPr>
          <a:xfrm rot="-169495">
            <a:off x="7202666" y="644229"/>
            <a:ext cx="1460286" cy="77132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latin typeface="Delius"/>
                <a:ea typeface="Delius"/>
                <a:cs typeface="Delius"/>
                <a:sym typeface="Delius"/>
              </a:rPr>
              <a:t>Vụ Thống kê Dân số và Lao động</a:t>
            </a:r>
            <a:endParaRPr sz="1800" dirty="0">
              <a:latin typeface="Delius"/>
              <a:ea typeface="Delius"/>
              <a:cs typeface="Delius"/>
              <a:sym typeface="Delius"/>
            </a:endParaRPr>
          </a:p>
        </p:txBody>
      </p:sp>
    </p:spTree>
    <p:extLst>
      <p:ext uri="{BB962C8B-B14F-4D97-AF65-F5344CB8AC3E}">
        <p14:creationId xmlns:p14="http://schemas.microsoft.com/office/powerpoint/2010/main" val="2828997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64"/>
          <p:cNvSpPr txBox="1">
            <a:spLocks noGrp="1"/>
          </p:cNvSpPr>
          <p:nvPr>
            <p:ph type="title"/>
          </p:nvPr>
        </p:nvSpPr>
        <p:spPr>
          <a:xfrm>
            <a:off x="826500" y="1463750"/>
            <a:ext cx="3291900" cy="171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smtClean="0">
                <a:latin typeface="+mj-lt"/>
              </a:rPr>
              <a:t>Trân trọng cảm ơn</a:t>
            </a:r>
            <a:endParaRPr sz="4800" dirty="0">
              <a:latin typeface="+mj-lt"/>
            </a:endParaRPr>
          </a:p>
        </p:txBody>
      </p:sp>
      <p:sp>
        <p:nvSpPr>
          <p:cNvPr id="1731" name="Google Shape;1731;p64"/>
          <p:cNvSpPr txBox="1"/>
          <p:nvPr/>
        </p:nvSpPr>
        <p:spPr>
          <a:xfrm>
            <a:off x="5230680" y="1095578"/>
            <a:ext cx="3262392" cy="50053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smtClean="0">
                <a:solidFill>
                  <a:schemeClr val="dk1"/>
                </a:solidFill>
                <a:latin typeface="Delius"/>
                <a:ea typeface="Delius"/>
                <a:cs typeface="Delius"/>
                <a:sym typeface="Delius"/>
              </a:rPr>
              <a:t>Ý kiến thảo luận?</a:t>
            </a:r>
          </a:p>
          <a:p>
            <a:pPr marL="0" lvl="0" indent="0" algn="l" rtl="0">
              <a:spcBef>
                <a:spcPts val="0"/>
              </a:spcBef>
              <a:spcAft>
                <a:spcPts val="0"/>
              </a:spcAft>
              <a:buNone/>
            </a:pPr>
            <a:endParaRPr sz="3000" b="1" dirty="0">
              <a:solidFill>
                <a:schemeClr val="dk1"/>
              </a:solidFill>
              <a:latin typeface="Delius"/>
              <a:ea typeface="Delius"/>
              <a:cs typeface="Delius"/>
              <a:sym typeface="Delius"/>
            </a:endParaRPr>
          </a:p>
        </p:txBody>
      </p:sp>
      <p:sp>
        <p:nvSpPr>
          <p:cNvPr id="1732" name="Google Shape;1732;p64"/>
          <p:cNvSpPr txBox="1"/>
          <p:nvPr/>
        </p:nvSpPr>
        <p:spPr>
          <a:xfrm>
            <a:off x="5288326" y="2167202"/>
            <a:ext cx="2588700" cy="82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Nunito"/>
              <a:ea typeface="Nunito"/>
              <a:cs typeface="Nunito"/>
              <a:sym typeface="Nunito"/>
            </a:endParaRPr>
          </a:p>
        </p:txBody>
      </p:sp>
      <p:sp>
        <p:nvSpPr>
          <p:cNvPr id="1735" name="Google Shape;1735;p64"/>
          <p:cNvSpPr/>
          <p:nvPr/>
        </p:nvSpPr>
        <p:spPr>
          <a:xfrm>
            <a:off x="7312575" y="2334550"/>
            <a:ext cx="20" cy="20"/>
          </a:xfrm>
          <a:custGeom>
            <a:avLst/>
            <a:gdLst/>
            <a:ahLst/>
            <a:cxnLst/>
            <a:rect l="l" t="t" r="r" b="b"/>
            <a:pathLst>
              <a:path w="1" h="1" fill="none" extrusionOk="0">
                <a:moveTo>
                  <a:pt x="1" y="1"/>
                </a:moveTo>
                <a:close/>
              </a:path>
            </a:pathLst>
          </a:custGeom>
          <a:solidFill>
            <a:schemeClr val="accent4"/>
          </a:solid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ed Hat Display"/>
              <a:ea typeface="Red Hat Display"/>
              <a:cs typeface="Red Hat Display"/>
              <a:sym typeface="Red Hat Display"/>
            </a:endParaRPr>
          </a:p>
        </p:txBody>
      </p:sp>
      <p:grpSp>
        <p:nvGrpSpPr>
          <p:cNvPr id="1742" name="Google Shape;1742;p64"/>
          <p:cNvGrpSpPr/>
          <p:nvPr/>
        </p:nvGrpSpPr>
        <p:grpSpPr>
          <a:xfrm rot="728172">
            <a:off x="744281" y="-298402"/>
            <a:ext cx="1784276" cy="1783851"/>
            <a:chOff x="5448300" y="1526500"/>
            <a:chExt cx="1154925" cy="1154650"/>
          </a:xfrm>
        </p:grpSpPr>
        <p:sp>
          <p:nvSpPr>
            <p:cNvPr id="1743" name="Google Shape;1743;p6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64"/>
          <p:cNvGrpSpPr/>
          <p:nvPr/>
        </p:nvGrpSpPr>
        <p:grpSpPr>
          <a:xfrm>
            <a:off x="3052250" y="3523600"/>
            <a:ext cx="1771661" cy="1916823"/>
            <a:chOff x="2005600" y="1271417"/>
            <a:chExt cx="1165950" cy="1261483"/>
          </a:xfrm>
        </p:grpSpPr>
        <p:sp>
          <p:nvSpPr>
            <p:cNvPr id="1747" name="Google Shape;1747;p64"/>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4"/>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4"/>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4"/>
            <p:cNvSpPr/>
            <p:nvPr/>
          </p:nvSpPr>
          <p:spPr>
            <a:xfrm>
              <a:off x="2050549" y="1271417"/>
              <a:ext cx="217393"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1" name="Google Shape;1751;p64"/>
          <p:cNvSpPr/>
          <p:nvPr/>
        </p:nvSpPr>
        <p:spPr>
          <a:xfrm>
            <a:off x="1595475" y="3111225"/>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243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5050673" y="1367002"/>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4"/>
          <p:cNvSpPr/>
          <p:nvPr/>
        </p:nvSpPr>
        <p:spPr>
          <a:xfrm>
            <a:off x="5042819" y="2114735"/>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a:off x="5042819" y="2907072"/>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5050673" y="633761"/>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txBox="1">
            <a:spLocks noGrp="1"/>
          </p:cNvSpPr>
          <p:nvPr>
            <p:ph type="title"/>
          </p:nvPr>
        </p:nvSpPr>
        <p:spPr>
          <a:xfrm>
            <a:off x="720678" y="1584861"/>
            <a:ext cx="3343624" cy="110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Các công việc chính</a:t>
            </a:r>
            <a:endParaRPr dirty="0"/>
          </a:p>
        </p:txBody>
      </p:sp>
      <p:sp>
        <p:nvSpPr>
          <p:cNvPr id="865" name="Google Shape;865;p34"/>
          <p:cNvSpPr txBox="1">
            <a:spLocks noGrp="1"/>
          </p:cNvSpPr>
          <p:nvPr>
            <p:ph type="subTitle" idx="1"/>
          </p:nvPr>
        </p:nvSpPr>
        <p:spPr>
          <a:xfrm>
            <a:off x="5688294" y="672802"/>
            <a:ext cx="2402066"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Công tác tập huấn</a:t>
            </a:r>
            <a:endParaRPr dirty="0"/>
          </a:p>
        </p:txBody>
      </p:sp>
      <p:sp>
        <p:nvSpPr>
          <p:cNvPr id="866" name="Google Shape;866;p34"/>
          <p:cNvSpPr txBox="1">
            <a:spLocks noGrp="1"/>
          </p:cNvSpPr>
          <p:nvPr>
            <p:ph type="title" idx="2"/>
          </p:nvPr>
        </p:nvSpPr>
        <p:spPr>
          <a:xfrm>
            <a:off x="5006219" y="717648"/>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868" name="Google Shape;868;p34"/>
          <p:cNvSpPr txBox="1">
            <a:spLocks noGrp="1"/>
          </p:cNvSpPr>
          <p:nvPr>
            <p:ph type="subTitle" idx="4"/>
          </p:nvPr>
        </p:nvSpPr>
        <p:spPr>
          <a:xfrm>
            <a:off x="5688294" y="1449663"/>
            <a:ext cx="2657388" cy="7723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Lập bảng kê</a:t>
            </a:r>
            <a:endParaRPr dirty="0"/>
          </a:p>
        </p:txBody>
      </p:sp>
      <p:sp>
        <p:nvSpPr>
          <p:cNvPr id="869" name="Google Shape;869;p34"/>
          <p:cNvSpPr txBox="1">
            <a:spLocks noGrp="1"/>
          </p:cNvSpPr>
          <p:nvPr>
            <p:ph type="title" idx="5"/>
          </p:nvPr>
        </p:nvSpPr>
        <p:spPr>
          <a:xfrm>
            <a:off x="4977473" y="1433453"/>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871" name="Google Shape;871;p34"/>
          <p:cNvSpPr txBox="1">
            <a:spLocks noGrp="1"/>
          </p:cNvSpPr>
          <p:nvPr>
            <p:ph type="subTitle" idx="7"/>
          </p:nvPr>
        </p:nvSpPr>
        <p:spPr>
          <a:xfrm>
            <a:off x="5717039" y="2208619"/>
            <a:ext cx="2891645"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Tuyên truyền</a:t>
            </a:r>
            <a:endParaRPr dirty="0"/>
          </a:p>
        </p:txBody>
      </p:sp>
      <p:sp>
        <p:nvSpPr>
          <p:cNvPr id="872" name="Google Shape;872;p34"/>
          <p:cNvSpPr txBox="1">
            <a:spLocks noGrp="1"/>
          </p:cNvSpPr>
          <p:nvPr>
            <p:ph type="title" idx="8"/>
          </p:nvPr>
        </p:nvSpPr>
        <p:spPr>
          <a:xfrm>
            <a:off x="5006219" y="2185819"/>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874" name="Google Shape;874;p34"/>
          <p:cNvSpPr txBox="1">
            <a:spLocks noGrp="1"/>
          </p:cNvSpPr>
          <p:nvPr>
            <p:ph type="subTitle" idx="13"/>
          </p:nvPr>
        </p:nvSpPr>
        <p:spPr>
          <a:xfrm>
            <a:off x="5717039" y="2970519"/>
            <a:ext cx="2373321"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Điều tra thực địa</a:t>
            </a:r>
            <a:endParaRPr dirty="0"/>
          </a:p>
        </p:txBody>
      </p:sp>
      <p:sp>
        <p:nvSpPr>
          <p:cNvPr id="875" name="Google Shape;875;p34"/>
          <p:cNvSpPr txBox="1">
            <a:spLocks noGrp="1"/>
          </p:cNvSpPr>
          <p:nvPr>
            <p:ph type="title" idx="14"/>
          </p:nvPr>
        </p:nvSpPr>
        <p:spPr>
          <a:xfrm>
            <a:off x="5006219" y="2959617"/>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877" name="Google Shape;877;p34"/>
          <p:cNvSpPr/>
          <p:nvPr/>
        </p:nvSpPr>
        <p:spPr>
          <a:xfrm>
            <a:off x="1515515" y="2367418"/>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4"/>
          <p:cNvGrpSpPr/>
          <p:nvPr/>
        </p:nvGrpSpPr>
        <p:grpSpPr>
          <a:xfrm rot="728172">
            <a:off x="30506" y="-352402"/>
            <a:ext cx="1784276" cy="1783851"/>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82" name="Google Shape;882;p34"/>
          <p:cNvCxnSpPr/>
          <p:nvPr/>
        </p:nvCxnSpPr>
        <p:spPr>
          <a:xfrm>
            <a:off x="5074294" y="1266831"/>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5050673" y="1989568"/>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884" name="Google Shape;884;p34"/>
          <p:cNvCxnSpPr/>
          <p:nvPr/>
        </p:nvCxnSpPr>
        <p:spPr>
          <a:xfrm>
            <a:off x="5074294" y="2756658"/>
            <a:ext cx="2901600" cy="0"/>
          </a:xfrm>
          <a:prstGeom prst="straightConnector1">
            <a:avLst/>
          </a:prstGeom>
          <a:noFill/>
          <a:ln w="19050" cap="flat" cmpd="sng">
            <a:solidFill>
              <a:schemeClr val="lt2"/>
            </a:solidFill>
            <a:prstDash val="solid"/>
            <a:round/>
            <a:headEnd type="none" w="med" len="med"/>
            <a:tailEnd type="none" w="med" len="med"/>
          </a:ln>
        </p:spPr>
      </p:cxnSp>
      <p:sp>
        <p:nvSpPr>
          <p:cNvPr id="31" name="Google Shape;862;p34"/>
          <p:cNvSpPr/>
          <p:nvPr/>
        </p:nvSpPr>
        <p:spPr>
          <a:xfrm>
            <a:off x="5042819" y="3688223"/>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884;p34"/>
          <p:cNvCxnSpPr/>
          <p:nvPr/>
        </p:nvCxnSpPr>
        <p:spPr>
          <a:xfrm>
            <a:off x="5066860" y="3537072"/>
            <a:ext cx="2901600" cy="0"/>
          </a:xfrm>
          <a:prstGeom prst="straightConnector1">
            <a:avLst/>
          </a:prstGeom>
          <a:noFill/>
          <a:ln w="19050" cap="flat" cmpd="sng">
            <a:solidFill>
              <a:schemeClr val="lt2"/>
            </a:solidFill>
            <a:prstDash val="solid"/>
            <a:round/>
            <a:headEnd type="none" w="med" len="med"/>
            <a:tailEnd type="none" w="med" len="med"/>
          </a:ln>
        </p:spPr>
      </p:cxnSp>
      <p:sp>
        <p:nvSpPr>
          <p:cNvPr id="28" name="Google Shape;875;p34"/>
          <p:cNvSpPr txBox="1">
            <a:spLocks/>
          </p:cNvSpPr>
          <p:nvPr/>
        </p:nvSpPr>
        <p:spPr>
          <a:xfrm>
            <a:off x="5006219" y="3770123"/>
            <a:ext cx="704100" cy="4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en" dirty="0" smtClean="0"/>
              <a:t>05</a:t>
            </a:r>
            <a:endParaRPr lang="en" dirty="0"/>
          </a:p>
        </p:txBody>
      </p:sp>
      <p:sp>
        <p:nvSpPr>
          <p:cNvPr id="30" name="Google Shape;874;p34"/>
          <p:cNvSpPr txBox="1">
            <a:spLocks noGrp="1"/>
          </p:cNvSpPr>
          <p:nvPr>
            <p:ph type="subTitle" idx="13"/>
          </p:nvPr>
        </p:nvSpPr>
        <p:spPr>
          <a:xfrm>
            <a:off x="5746919" y="3642585"/>
            <a:ext cx="2408283"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Phân tích báo cáo, công bố kết quả</a:t>
            </a:r>
            <a:endParaRPr dirty="0"/>
          </a:p>
        </p:txBody>
      </p:sp>
      <p:cxnSp>
        <p:nvCxnSpPr>
          <p:cNvPr id="34" name="Google Shape;884;p34"/>
          <p:cNvCxnSpPr/>
          <p:nvPr/>
        </p:nvCxnSpPr>
        <p:spPr>
          <a:xfrm>
            <a:off x="5050673" y="4318223"/>
            <a:ext cx="2901600" cy="0"/>
          </a:xfrm>
          <a:prstGeom prst="straightConnector1">
            <a:avLst/>
          </a:prstGeom>
          <a:noFill/>
          <a:ln w="19050" cap="flat" cmpd="sng">
            <a:solidFill>
              <a:schemeClr val="lt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Rectangle 3"/>
          <p:cNvSpPr/>
          <p:nvPr/>
        </p:nvSpPr>
        <p:spPr>
          <a:xfrm>
            <a:off x="619238" y="2919722"/>
            <a:ext cx="3731942" cy="2015936"/>
          </a:xfrm>
          <a:prstGeom prst="rect">
            <a:avLst/>
          </a:prstGeom>
        </p:spPr>
        <p:txBody>
          <a:bodyPr wrap="square">
            <a:spAutoFit/>
          </a:bodyPr>
          <a:lstStyle/>
          <a:p>
            <a:pPr>
              <a:lnSpc>
                <a:spcPct val="150000"/>
              </a:lnSpc>
              <a:spcBef>
                <a:spcPts val="600"/>
              </a:spcBef>
            </a:pPr>
            <a:r>
              <a:rPr lang="vi-VN" sz="1600" dirty="0">
                <a:solidFill>
                  <a:schemeClr val="accent5">
                    <a:lumMod val="75000"/>
                  </a:schemeClr>
                </a:solidFill>
                <a:latin typeface="Roboto"/>
              </a:rPr>
              <a:t>Người huấn luyện phải học tập mãi thì mới làm tốt được công việc của mình. Người huấn luyện nào tự cho mình là biết đủ cả rồi thì người đó là dốt </a:t>
            </a:r>
            <a:r>
              <a:rPr lang="vi-VN" sz="1600" dirty="0" smtClean="0">
                <a:solidFill>
                  <a:schemeClr val="accent5">
                    <a:lumMod val="75000"/>
                  </a:schemeClr>
                </a:solidFill>
                <a:latin typeface="Roboto"/>
              </a:rPr>
              <a:t>nhất</a:t>
            </a:r>
            <a:r>
              <a:rPr lang="en-US" sz="1600" dirty="0" smtClean="0">
                <a:solidFill>
                  <a:schemeClr val="accent5">
                    <a:lumMod val="75000"/>
                  </a:schemeClr>
                </a:solidFill>
                <a:latin typeface="Roboto"/>
              </a:rPr>
              <a:t>. </a:t>
            </a:r>
          </a:p>
          <a:p>
            <a:pPr algn="r">
              <a:lnSpc>
                <a:spcPct val="150000"/>
              </a:lnSpc>
              <a:spcBef>
                <a:spcPts val="600"/>
              </a:spcBef>
            </a:pPr>
            <a:r>
              <a:rPr lang="en-US" sz="1600" dirty="0">
                <a:latin typeface="Roboto"/>
              </a:rPr>
              <a:t> </a:t>
            </a:r>
            <a:r>
              <a:rPr lang="en-US" sz="1600" dirty="0" smtClean="0">
                <a:latin typeface="Roboto"/>
              </a:rPr>
              <a:t>                     </a:t>
            </a:r>
            <a:r>
              <a:rPr lang="en-US" sz="1600" b="1" i="1" dirty="0" smtClean="0">
                <a:latin typeface="Roboto"/>
              </a:rPr>
              <a:t>– </a:t>
            </a:r>
            <a:r>
              <a:rPr lang="en-US" sz="1600" b="1" i="1" dirty="0" err="1" smtClean="0">
                <a:latin typeface="Roboto"/>
              </a:rPr>
              <a:t>Chủ</a:t>
            </a:r>
            <a:r>
              <a:rPr lang="en-US" sz="1600" b="1" i="1" dirty="0" smtClean="0">
                <a:latin typeface="Roboto"/>
              </a:rPr>
              <a:t> </a:t>
            </a:r>
            <a:r>
              <a:rPr lang="en-US" sz="1600" b="1" i="1" dirty="0" err="1" smtClean="0">
                <a:latin typeface="Roboto"/>
              </a:rPr>
              <a:t>tịch</a:t>
            </a:r>
            <a:r>
              <a:rPr lang="en-US" sz="1600" b="1" i="1" dirty="0" smtClean="0">
                <a:latin typeface="Roboto"/>
              </a:rPr>
              <a:t> Hồ </a:t>
            </a:r>
            <a:r>
              <a:rPr lang="en-US" sz="1600" b="1" i="1" dirty="0" err="1" smtClean="0">
                <a:latin typeface="Roboto"/>
              </a:rPr>
              <a:t>Chí</a:t>
            </a:r>
            <a:r>
              <a:rPr lang="en-US" sz="1600" b="1" i="1" dirty="0" smtClean="0">
                <a:latin typeface="Roboto"/>
              </a:rPr>
              <a:t> Minh.</a:t>
            </a:r>
            <a:endParaRPr lang="en-US" sz="1600" b="1" i="1" dirty="0"/>
          </a:p>
        </p:txBody>
      </p:sp>
      <p:sp>
        <p:nvSpPr>
          <p:cNvPr id="890" name="Google Shape;890;p35"/>
          <p:cNvSpPr txBox="1">
            <a:spLocks noGrp="1"/>
          </p:cNvSpPr>
          <p:nvPr>
            <p:ph type="title"/>
          </p:nvPr>
        </p:nvSpPr>
        <p:spPr>
          <a:xfrm>
            <a:off x="533152" y="346880"/>
            <a:ext cx="2697351" cy="6936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latin typeface="+mj-lt"/>
              </a:rPr>
              <a:t>Tập huấn</a:t>
            </a:r>
            <a:endParaRPr sz="4000" dirty="0">
              <a:latin typeface="+mj-lt"/>
            </a:endParaRPr>
          </a:p>
        </p:txBody>
      </p:sp>
      <p:sp>
        <p:nvSpPr>
          <p:cNvPr id="5" name="TextBox 4"/>
          <p:cNvSpPr txBox="1"/>
          <p:nvPr/>
        </p:nvSpPr>
        <p:spPr>
          <a:xfrm>
            <a:off x="431997" y="1379967"/>
            <a:ext cx="4106424" cy="1200329"/>
          </a:xfrm>
          <a:prstGeom prst="rect">
            <a:avLst/>
          </a:prstGeom>
          <a:noFill/>
        </p:spPr>
        <p:txBody>
          <a:bodyPr wrap="square" rtlCol="0">
            <a:spAutoFit/>
          </a:bodyPr>
          <a:lstStyle/>
          <a:p>
            <a:pPr marL="457200" indent="-457200">
              <a:buFont typeface="Wingdings" panose="05000000000000000000" pitchFamily="2" charset="2"/>
              <a:buChar char="Ø"/>
            </a:pPr>
            <a:r>
              <a:rPr lang="en-US" sz="2400" dirty="0" smtClean="0"/>
              <a:t>Phương </a:t>
            </a:r>
            <a:r>
              <a:rPr lang="en-US" sz="2400" dirty="0" err="1" smtClean="0"/>
              <a:t>án</a:t>
            </a:r>
            <a:r>
              <a:rPr lang="en-US" sz="2400" dirty="0"/>
              <a:t>;</a:t>
            </a:r>
            <a:r>
              <a:rPr lang="en-US" sz="2400" dirty="0" smtClean="0"/>
              <a:t> </a:t>
            </a:r>
            <a:r>
              <a:rPr lang="en-US" sz="2400" dirty="0" err="1" smtClean="0"/>
              <a:t>sơ</a:t>
            </a:r>
            <a:r>
              <a:rPr lang="en-US" sz="2400" dirty="0" smtClean="0"/>
              <a:t> </a:t>
            </a:r>
            <a:r>
              <a:rPr lang="en-US" sz="2400" dirty="0" err="1" smtClean="0"/>
              <a:t>đồ</a:t>
            </a:r>
            <a:r>
              <a:rPr lang="en-US" sz="2400" dirty="0" smtClean="0"/>
              <a:t>; </a:t>
            </a:r>
          </a:p>
          <a:p>
            <a:r>
              <a:rPr lang="en-US" sz="2400" dirty="0"/>
              <a:t> </a:t>
            </a:r>
            <a:r>
              <a:rPr lang="en-US" sz="2400" dirty="0" smtClean="0"/>
              <a:t>     </a:t>
            </a:r>
            <a:r>
              <a:rPr lang="en-US" sz="2400" dirty="0" err="1" smtClean="0"/>
              <a:t>bảng</a:t>
            </a:r>
            <a:r>
              <a:rPr lang="en-US" sz="2400" dirty="0" smtClean="0"/>
              <a:t> </a:t>
            </a:r>
            <a:r>
              <a:rPr lang="en-US" sz="2400" dirty="0" err="1" smtClean="0"/>
              <a:t>kê</a:t>
            </a:r>
            <a:r>
              <a:rPr lang="en-US" sz="2400" dirty="0" smtClean="0"/>
              <a:t>: </a:t>
            </a:r>
            <a:r>
              <a:rPr lang="en-US" sz="2400" b="1" dirty="0" smtClean="0">
                <a:solidFill>
                  <a:schemeClr val="accent5">
                    <a:lumMod val="75000"/>
                  </a:schemeClr>
                </a:solidFill>
              </a:rPr>
              <a:t>1 ngày</a:t>
            </a:r>
          </a:p>
          <a:p>
            <a:pPr marL="457200" indent="-457200">
              <a:buFont typeface="Wingdings" panose="05000000000000000000" pitchFamily="2" charset="2"/>
              <a:buChar char="Ø"/>
            </a:pPr>
            <a:r>
              <a:rPr lang="en-US" sz="2400" dirty="0" smtClean="0"/>
              <a:t>Nghiệp vụ; </a:t>
            </a:r>
            <a:r>
              <a:rPr lang="en-US" sz="2400" dirty="0" err="1" smtClean="0"/>
              <a:t>CAPI</a:t>
            </a:r>
            <a:r>
              <a:rPr lang="en-US" sz="2400" dirty="0" smtClean="0"/>
              <a:t>: </a:t>
            </a:r>
            <a:r>
              <a:rPr lang="en-US" sz="2400" b="1" dirty="0" smtClean="0">
                <a:solidFill>
                  <a:schemeClr val="accent5">
                    <a:lumMod val="75000"/>
                  </a:schemeClr>
                </a:solidFill>
              </a:rPr>
              <a:t>2 ngày</a:t>
            </a:r>
            <a:endParaRPr lang="en-US" sz="2400" b="1" dirty="0">
              <a:solidFill>
                <a:schemeClr val="accent5">
                  <a:lumMod val="75000"/>
                </a:schemeClr>
              </a:solidFill>
            </a:endParaRPr>
          </a:p>
        </p:txBody>
      </p:sp>
      <p:sp>
        <p:nvSpPr>
          <p:cNvPr id="6" name="TextBox 5"/>
          <p:cNvSpPr txBox="1"/>
          <p:nvPr/>
        </p:nvSpPr>
        <p:spPr>
          <a:xfrm>
            <a:off x="4735637" y="254190"/>
            <a:ext cx="4056525" cy="707886"/>
          </a:xfrm>
          <a:prstGeom prst="rect">
            <a:avLst/>
          </a:prstGeom>
          <a:noFill/>
        </p:spPr>
        <p:txBody>
          <a:bodyPr wrap="square" rtlCol="0">
            <a:spAutoFit/>
          </a:bodyPr>
          <a:lstStyle/>
          <a:p>
            <a:r>
              <a:rPr lang="en-US" sz="2000" b="1" dirty="0" err="1" smtClean="0"/>
              <a:t>Cấp</a:t>
            </a:r>
            <a:r>
              <a:rPr lang="en-US" sz="2000" b="1" dirty="0" smtClean="0"/>
              <a:t> Trung </a:t>
            </a:r>
            <a:r>
              <a:rPr lang="en-US" sz="2000" b="1" dirty="0" err="1" smtClean="0"/>
              <a:t>ương</a:t>
            </a:r>
            <a:r>
              <a:rPr lang="en-US" sz="2000" b="1" dirty="0" smtClean="0"/>
              <a:t>:  </a:t>
            </a:r>
          </a:p>
          <a:p>
            <a:r>
              <a:rPr lang="en-US" sz="2000" b="1" dirty="0"/>
              <a:t> </a:t>
            </a:r>
            <a:r>
              <a:rPr lang="en-US" sz="2000" b="1" dirty="0" smtClean="0"/>
              <a:t>                      </a:t>
            </a:r>
            <a:r>
              <a:rPr lang="en-US" sz="1800" b="1" dirty="0" smtClean="0">
                <a:solidFill>
                  <a:schemeClr val="accent5">
                    <a:lumMod val="75000"/>
                  </a:schemeClr>
                </a:solidFill>
              </a:rPr>
              <a:t>T12/2023 – T01/2024</a:t>
            </a:r>
            <a:r>
              <a:rPr lang="en-US" sz="2000" b="1" dirty="0" smtClean="0">
                <a:solidFill>
                  <a:schemeClr val="accent5">
                    <a:lumMod val="75000"/>
                  </a:schemeClr>
                </a:solidFill>
              </a:rPr>
              <a:t> </a:t>
            </a:r>
            <a:endParaRPr lang="en-US" sz="2000" b="1" dirty="0">
              <a:solidFill>
                <a:schemeClr val="accent5">
                  <a:lumMod val="75000"/>
                </a:schemeClr>
              </a:solidFill>
            </a:endParaRPr>
          </a:p>
        </p:txBody>
      </p:sp>
      <p:sp>
        <p:nvSpPr>
          <p:cNvPr id="19" name="TextBox 18"/>
          <p:cNvSpPr txBox="1"/>
          <p:nvPr/>
        </p:nvSpPr>
        <p:spPr>
          <a:xfrm>
            <a:off x="4777695" y="1921606"/>
            <a:ext cx="4165013" cy="400110"/>
          </a:xfrm>
          <a:prstGeom prst="rect">
            <a:avLst/>
          </a:prstGeom>
          <a:noFill/>
        </p:spPr>
        <p:txBody>
          <a:bodyPr wrap="square" rtlCol="0">
            <a:spAutoFit/>
          </a:bodyPr>
          <a:lstStyle/>
          <a:p>
            <a:r>
              <a:rPr lang="en-US" sz="2000" b="1" dirty="0" err="1" smtClean="0"/>
              <a:t>Cấp</a:t>
            </a:r>
            <a:r>
              <a:rPr lang="en-US" sz="2000" b="1" dirty="0" smtClean="0"/>
              <a:t> </a:t>
            </a:r>
            <a:r>
              <a:rPr lang="en-US" sz="2000" b="1" dirty="0" err="1" smtClean="0"/>
              <a:t>Tỉnh</a:t>
            </a:r>
            <a:r>
              <a:rPr lang="en-US" sz="2000" b="1" dirty="0" smtClean="0"/>
              <a:t>: </a:t>
            </a:r>
            <a:r>
              <a:rPr lang="en-US" sz="2000" b="1" dirty="0" smtClean="0">
                <a:solidFill>
                  <a:schemeClr val="accent5">
                    <a:lumMod val="75000"/>
                  </a:schemeClr>
                </a:solidFill>
              </a:rPr>
              <a:t>T01/2024 </a:t>
            </a:r>
            <a:r>
              <a:rPr lang="en-US" sz="2000" b="1" dirty="0">
                <a:solidFill>
                  <a:schemeClr val="accent5">
                    <a:lumMod val="75000"/>
                  </a:schemeClr>
                </a:solidFill>
              </a:rPr>
              <a:t>– </a:t>
            </a:r>
            <a:r>
              <a:rPr lang="en-US" sz="2000" b="1" dirty="0" smtClean="0">
                <a:solidFill>
                  <a:schemeClr val="accent5">
                    <a:lumMod val="75000"/>
                  </a:schemeClr>
                </a:solidFill>
              </a:rPr>
              <a:t>T03/2024</a:t>
            </a:r>
            <a:r>
              <a:rPr lang="en-US" sz="2000" b="1" dirty="0" smtClean="0"/>
              <a:t> </a:t>
            </a:r>
            <a:endParaRPr lang="en-US" sz="2000" b="1" dirty="0"/>
          </a:p>
        </p:txBody>
      </p:sp>
      <p:sp>
        <p:nvSpPr>
          <p:cNvPr id="20" name="TextBox 19"/>
          <p:cNvSpPr txBox="1"/>
          <p:nvPr/>
        </p:nvSpPr>
        <p:spPr>
          <a:xfrm>
            <a:off x="4777695" y="3335780"/>
            <a:ext cx="4144285" cy="707886"/>
          </a:xfrm>
          <a:prstGeom prst="rect">
            <a:avLst/>
          </a:prstGeom>
          <a:noFill/>
        </p:spPr>
        <p:txBody>
          <a:bodyPr wrap="square" rtlCol="0">
            <a:spAutoFit/>
          </a:bodyPr>
          <a:lstStyle/>
          <a:p>
            <a:r>
              <a:rPr lang="en-US" sz="2000" b="1" dirty="0" err="1" smtClean="0"/>
              <a:t>Cấp</a:t>
            </a:r>
            <a:r>
              <a:rPr lang="en-US" sz="2000" b="1" dirty="0" smtClean="0"/>
              <a:t> </a:t>
            </a:r>
            <a:r>
              <a:rPr lang="en-US" sz="2000" b="1" dirty="0" err="1" smtClean="0"/>
              <a:t>huyện</a:t>
            </a:r>
            <a:r>
              <a:rPr lang="en-US" sz="2000" b="1" dirty="0" smtClean="0"/>
              <a:t>/</a:t>
            </a:r>
            <a:r>
              <a:rPr lang="en-US" sz="2000" b="1" dirty="0" err="1" smtClean="0"/>
              <a:t>cụm</a:t>
            </a:r>
            <a:r>
              <a:rPr lang="en-US" sz="2000" b="1" dirty="0" smtClean="0"/>
              <a:t> </a:t>
            </a:r>
            <a:r>
              <a:rPr lang="en-US" sz="2000" b="1" dirty="0" err="1" smtClean="0"/>
              <a:t>huyện</a:t>
            </a:r>
            <a:r>
              <a:rPr lang="en-US" sz="2000" b="1" dirty="0" smtClean="0"/>
              <a:t> </a:t>
            </a:r>
            <a:r>
              <a:rPr lang="en-US" sz="2000" b="1" dirty="0" smtClean="0">
                <a:solidFill>
                  <a:schemeClr val="bg1">
                    <a:lumMod val="50000"/>
                  </a:schemeClr>
                </a:solidFill>
              </a:rPr>
              <a:t>(60 học </a:t>
            </a:r>
            <a:r>
              <a:rPr lang="en-US" sz="2000" b="1" dirty="0" err="1" smtClean="0">
                <a:solidFill>
                  <a:schemeClr val="bg1">
                    <a:lumMod val="50000"/>
                  </a:schemeClr>
                </a:solidFill>
              </a:rPr>
              <a:t>viên</a:t>
            </a:r>
            <a:r>
              <a:rPr lang="en-US" sz="2000" b="1" dirty="0" smtClean="0">
                <a:solidFill>
                  <a:schemeClr val="bg1">
                    <a:lumMod val="50000"/>
                  </a:schemeClr>
                </a:solidFill>
              </a:rPr>
              <a:t>/ lớp)</a:t>
            </a:r>
            <a:r>
              <a:rPr lang="en-US" sz="2000" b="1" dirty="0" smtClean="0"/>
              <a:t>: </a:t>
            </a:r>
            <a:r>
              <a:rPr lang="en-US" sz="2000" b="1" dirty="0" smtClean="0">
                <a:solidFill>
                  <a:schemeClr val="accent5">
                    <a:lumMod val="75000"/>
                  </a:schemeClr>
                </a:solidFill>
              </a:rPr>
              <a:t>T01/2024 </a:t>
            </a:r>
            <a:r>
              <a:rPr lang="en-US" sz="2000" b="1" dirty="0">
                <a:solidFill>
                  <a:schemeClr val="accent5">
                    <a:lumMod val="75000"/>
                  </a:schemeClr>
                </a:solidFill>
              </a:rPr>
              <a:t>– T03/2024</a:t>
            </a:r>
            <a:r>
              <a:rPr lang="en-US" sz="2000" b="1" dirty="0"/>
              <a:t> </a:t>
            </a:r>
          </a:p>
        </p:txBody>
      </p:sp>
      <p:sp>
        <p:nvSpPr>
          <p:cNvPr id="7" name="TextBox 6"/>
          <p:cNvSpPr txBox="1"/>
          <p:nvPr/>
        </p:nvSpPr>
        <p:spPr>
          <a:xfrm>
            <a:off x="4851339" y="844388"/>
            <a:ext cx="3681613" cy="1077218"/>
          </a:xfrm>
          <a:prstGeom prst="rect">
            <a:avLst/>
          </a:prstGeom>
          <a:noFill/>
        </p:spPr>
        <p:txBody>
          <a:bodyPr wrap="square" rtlCol="0">
            <a:spAutoFit/>
          </a:bodyPr>
          <a:lstStyle/>
          <a:p>
            <a:pPr marL="285750" indent="-285750">
              <a:spcBef>
                <a:spcPts val="600"/>
              </a:spcBef>
              <a:buFont typeface="Wingdings" panose="05000000000000000000" pitchFamily="2" charset="2"/>
              <a:buChar char="v"/>
            </a:pPr>
            <a:r>
              <a:rPr lang="en-US" sz="1800" dirty="0" err="1" smtClean="0"/>
              <a:t>Giám</a:t>
            </a:r>
            <a:r>
              <a:rPr lang="en-US" sz="1800" dirty="0" smtClean="0"/>
              <a:t> </a:t>
            </a:r>
            <a:r>
              <a:rPr lang="en-US" sz="1800" dirty="0" err="1" smtClean="0"/>
              <a:t>sát</a:t>
            </a:r>
            <a:r>
              <a:rPr lang="en-US" sz="1800" dirty="0" smtClean="0"/>
              <a:t> </a:t>
            </a:r>
            <a:r>
              <a:rPr lang="en-US" sz="1800" dirty="0" err="1" smtClean="0"/>
              <a:t>viên</a:t>
            </a:r>
            <a:r>
              <a:rPr lang="en-US" sz="1800" dirty="0" smtClean="0"/>
              <a:t> </a:t>
            </a:r>
            <a:r>
              <a:rPr lang="en-US" sz="1800" dirty="0" err="1" smtClean="0"/>
              <a:t>cấp</a:t>
            </a:r>
            <a:r>
              <a:rPr lang="en-US" sz="1800" dirty="0" smtClean="0"/>
              <a:t> Trung </a:t>
            </a:r>
            <a:r>
              <a:rPr lang="en-US" sz="1800" dirty="0" err="1" smtClean="0"/>
              <a:t>ương</a:t>
            </a:r>
            <a:endParaRPr lang="en-US" sz="1800" dirty="0" smtClean="0"/>
          </a:p>
          <a:p>
            <a:pPr marL="285750" indent="-285750">
              <a:spcBef>
                <a:spcPts val="600"/>
              </a:spcBef>
              <a:buFont typeface="Wingdings" panose="05000000000000000000" pitchFamily="2" charset="2"/>
              <a:buChar char="v"/>
            </a:pPr>
            <a:r>
              <a:rPr lang="en-US" sz="1800" dirty="0" err="1" smtClean="0"/>
              <a:t>Lãnh</a:t>
            </a:r>
            <a:r>
              <a:rPr lang="en-US" sz="1800" dirty="0" smtClean="0"/>
              <a:t> </a:t>
            </a:r>
            <a:r>
              <a:rPr lang="en-US" sz="1800" dirty="0" err="1" smtClean="0"/>
              <a:t>đạo</a:t>
            </a:r>
            <a:r>
              <a:rPr lang="en-US" sz="1800" dirty="0" smtClean="0"/>
              <a:t> </a:t>
            </a:r>
            <a:r>
              <a:rPr lang="en-US" sz="1800" dirty="0" err="1" smtClean="0"/>
              <a:t>CTK</a:t>
            </a:r>
            <a:endParaRPr lang="en-US" sz="1800" dirty="0" smtClean="0"/>
          </a:p>
          <a:p>
            <a:pPr marL="285750" indent="-285750">
              <a:spcBef>
                <a:spcPts val="600"/>
              </a:spcBef>
              <a:buFont typeface="Wingdings" panose="05000000000000000000" pitchFamily="2" charset="2"/>
              <a:buChar char="v"/>
            </a:pPr>
            <a:r>
              <a:rPr lang="en-US" sz="1800" dirty="0" err="1" smtClean="0"/>
              <a:t>Giảng</a:t>
            </a:r>
            <a:r>
              <a:rPr lang="en-US" sz="1800" dirty="0" smtClean="0"/>
              <a:t> </a:t>
            </a:r>
            <a:r>
              <a:rPr lang="en-US" sz="1800" dirty="0" err="1" smtClean="0"/>
              <a:t>viên</a:t>
            </a:r>
            <a:r>
              <a:rPr lang="en-US" sz="1800" dirty="0" smtClean="0"/>
              <a:t> </a:t>
            </a:r>
            <a:r>
              <a:rPr lang="en-US" sz="1800" dirty="0" err="1" smtClean="0"/>
              <a:t>cấp</a:t>
            </a:r>
            <a:r>
              <a:rPr lang="en-US" sz="1800" dirty="0" smtClean="0"/>
              <a:t> </a:t>
            </a:r>
            <a:r>
              <a:rPr lang="en-US" sz="1800" dirty="0" err="1" smtClean="0"/>
              <a:t>tỉnh</a:t>
            </a:r>
            <a:endParaRPr lang="en-US" sz="1800" dirty="0"/>
          </a:p>
        </p:txBody>
      </p:sp>
      <p:sp>
        <p:nvSpPr>
          <p:cNvPr id="22" name="TextBox 21"/>
          <p:cNvSpPr txBox="1"/>
          <p:nvPr/>
        </p:nvSpPr>
        <p:spPr>
          <a:xfrm>
            <a:off x="4851339" y="2258562"/>
            <a:ext cx="3852094" cy="1077218"/>
          </a:xfrm>
          <a:prstGeom prst="rect">
            <a:avLst/>
          </a:prstGeom>
          <a:noFill/>
        </p:spPr>
        <p:txBody>
          <a:bodyPr wrap="square" rtlCol="0">
            <a:spAutoFit/>
          </a:bodyPr>
          <a:lstStyle/>
          <a:p>
            <a:pPr marL="285750" indent="-285750">
              <a:spcBef>
                <a:spcPts val="600"/>
              </a:spcBef>
              <a:buFont typeface="Wingdings" panose="05000000000000000000" pitchFamily="2" charset="2"/>
              <a:buChar char="v"/>
            </a:pPr>
            <a:r>
              <a:rPr lang="en-US" sz="1800" dirty="0" err="1" smtClean="0"/>
              <a:t>Giám</a:t>
            </a:r>
            <a:r>
              <a:rPr lang="en-US" sz="1800" dirty="0" smtClean="0"/>
              <a:t> </a:t>
            </a:r>
            <a:r>
              <a:rPr lang="en-US" sz="1800" dirty="0" err="1" smtClean="0"/>
              <a:t>sát</a:t>
            </a:r>
            <a:r>
              <a:rPr lang="en-US" sz="1800" dirty="0" smtClean="0"/>
              <a:t> </a:t>
            </a:r>
            <a:r>
              <a:rPr lang="en-US" sz="1800" dirty="0" err="1" smtClean="0"/>
              <a:t>viên</a:t>
            </a:r>
            <a:r>
              <a:rPr lang="en-US" sz="1800" dirty="0" smtClean="0"/>
              <a:t> </a:t>
            </a:r>
            <a:r>
              <a:rPr lang="en-US" sz="1800" dirty="0" err="1" smtClean="0"/>
              <a:t>cấp</a:t>
            </a:r>
            <a:r>
              <a:rPr lang="en-US" sz="1800" dirty="0" smtClean="0"/>
              <a:t> </a:t>
            </a:r>
            <a:r>
              <a:rPr lang="en-US" sz="1800" dirty="0" err="1" smtClean="0"/>
              <a:t>tỉnh</a:t>
            </a:r>
            <a:endParaRPr lang="en-US" sz="1800" dirty="0" smtClean="0"/>
          </a:p>
          <a:p>
            <a:pPr marL="285750" indent="-285750">
              <a:spcBef>
                <a:spcPts val="600"/>
              </a:spcBef>
              <a:buFont typeface="Wingdings" panose="05000000000000000000" pitchFamily="2" charset="2"/>
              <a:buChar char="v"/>
            </a:pPr>
            <a:r>
              <a:rPr lang="en-US" sz="1800" dirty="0" err="1" smtClean="0"/>
              <a:t>Lãnh</a:t>
            </a:r>
            <a:r>
              <a:rPr lang="en-US" sz="1800" dirty="0" smtClean="0"/>
              <a:t> </a:t>
            </a:r>
            <a:r>
              <a:rPr lang="en-US" sz="1800" dirty="0" err="1" smtClean="0"/>
              <a:t>đạo</a:t>
            </a:r>
            <a:r>
              <a:rPr lang="en-US" sz="1800" dirty="0" smtClean="0"/>
              <a:t> Chi </a:t>
            </a:r>
            <a:r>
              <a:rPr lang="en-US" sz="1800" dirty="0" err="1" smtClean="0"/>
              <a:t>cục</a:t>
            </a:r>
            <a:r>
              <a:rPr lang="en-US" sz="1800" dirty="0" smtClean="0"/>
              <a:t> TK </a:t>
            </a:r>
            <a:r>
              <a:rPr lang="en-US" sz="1800" dirty="0" err="1" smtClean="0"/>
              <a:t>cấp</a:t>
            </a:r>
            <a:r>
              <a:rPr lang="en-US" sz="1800" dirty="0" smtClean="0"/>
              <a:t> </a:t>
            </a:r>
            <a:r>
              <a:rPr lang="en-US" sz="1800" dirty="0" err="1" smtClean="0"/>
              <a:t>huyện</a:t>
            </a:r>
            <a:endParaRPr lang="en-US" sz="1800" dirty="0" smtClean="0"/>
          </a:p>
          <a:p>
            <a:pPr marL="285750" indent="-285750">
              <a:spcBef>
                <a:spcPts val="600"/>
              </a:spcBef>
              <a:buFont typeface="Wingdings" panose="05000000000000000000" pitchFamily="2" charset="2"/>
              <a:buChar char="v"/>
            </a:pPr>
            <a:r>
              <a:rPr lang="en-US" sz="1800" dirty="0" err="1" smtClean="0"/>
              <a:t>Giảng</a:t>
            </a:r>
            <a:r>
              <a:rPr lang="en-US" sz="1800" dirty="0" smtClean="0"/>
              <a:t> </a:t>
            </a:r>
            <a:r>
              <a:rPr lang="en-US" sz="1800" dirty="0" err="1" smtClean="0"/>
              <a:t>viên</a:t>
            </a:r>
            <a:r>
              <a:rPr lang="en-US" sz="1800" dirty="0" smtClean="0"/>
              <a:t> </a:t>
            </a:r>
            <a:r>
              <a:rPr lang="en-US" sz="1800" dirty="0" err="1" smtClean="0"/>
              <a:t>cấp</a:t>
            </a:r>
            <a:r>
              <a:rPr lang="en-US" sz="1800" dirty="0" smtClean="0"/>
              <a:t> </a:t>
            </a:r>
            <a:r>
              <a:rPr lang="en-US" sz="1800" dirty="0" err="1" smtClean="0"/>
              <a:t>huyện</a:t>
            </a:r>
            <a:endParaRPr lang="en-US" sz="1800" dirty="0"/>
          </a:p>
        </p:txBody>
      </p:sp>
      <p:sp>
        <p:nvSpPr>
          <p:cNvPr id="23" name="TextBox 22"/>
          <p:cNvSpPr txBox="1"/>
          <p:nvPr/>
        </p:nvSpPr>
        <p:spPr>
          <a:xfrm>
            <a:off x="4837853" y="4043666"/>
            <a:ext cx="3852094" cy="723275"/>
          </a:xfrm>
          <a:prstGeom prst="rect">
            <a:avLst/>
          </a:prstGeom>
          <a:noFill/>
        </p:spPr>
        <p:txBody>
          <a:bodyPr wrap="square" rtlCol="0">
            <a:spAutoFit/>
          </a:bodyPr>
          <a:lstStyle/>
          <a:p>
            <a:pPr marL="285750" indent="-285750">
              <a:spcBef>
                <a:spcPts val="600"/>
              </a:spcBef>
              <a:buFont typeface="Wingdings" panose="05000000000000000000" pitchFamily="2" charset="2"/>
              <a:buChar char="v"/>
            </a:pPr>
            <a:r>
              <a:rPr lang="en-US" sz="1800" dirty="0" err="1" smtClean="0"/>
              <a:t>Giám</a:t>
            </a:r>
            <a:r>
              <a:rPr lang="en-US" sz="1800" dirty="0" smtClean="0"/>
              <a:t> </a:t>
            </a:r>
            <a:r>
              <a:rPr lang="en-US" sz="1800" dirty="0" err="1" smtClean="0"/>
              <a:t>sát</a:t>
            </a:r>
            <a:r>
              <a:rPr lang="en-US" sz="1800" dirty="0" smtClean="0"/>
              <a:t> </a:t>
            </a:r>
            <a:r>
              <a:rPr lang="en-US" sz="1800" dirty="0" err="1" smtClean="0"/>
              <a:t>viên</a:t>
            </a:r>
            <a:r>
              <a:rPr lang="en-US" sz="1800" dirty="0" smtClean="0"/>
              <a:t> </a:t>
            </a:r>
            <a:r>
              <a:rPr lang="en-US" sz="1800" dirty="0" err="1" smtClean="0"/>
              <a:t>cấp</a:t>
            </a:r>
            <a:r>
              <a:rPr lang="en-US" sz="1800" dirty="0" smtClean="0"/>
              <a:t> </a:t>
            </a:r>
            <a:r>
              <a:rPr lang="en-US" sz="1800" dirty="0" err="1" smtClean="0"/>
              <a:t>huyện</a:t>
            </a:r>
            <a:endParaRPr lang="en-US" sz="1800" dirty="0" smtClean="0"/>
          </a:p>
          <a:p>
            <a:pPr marL="285750" indent="-285750">
              <a:spcBef>
                <a:spcPts val="600"/>
              </a:spcBef>
              <a:buFont typeface="Wingdings" panose="05000000000000000000" pitchFamily="2" charset="2"/>
              <a:buChar char="v"/>
            </a:pPr>
            <a:r>
              <a:rPr lang="en-US" sz="1800" dirty="0" err="1" smtClean="0"/>
              <a:t>Điều</a:t>
            </a:r>
            <a:r>
              <a:rPr lang="en-US" sz="1800" dirty="0" smtClean="0"/>
              <a:t> tra </a:t>
            </a:r>
            <a:r>
              <a:rPr lang="en-US" sz="1800" dirty="0" err="1" smtClean="0"/>
              <a:t>viên</a:t>
            </a: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3" name="TextBox 2"/>
          <p:cNvSpPr txBox="1"/>
          <p:nvPr/>
        </p:nvSpPr>
        <p:spPr>
          <a:xfrm>
            <a:off x="4572000" y="393763"/>
            <a:ext cx="3999569" cy="4376583"/>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v"/>
            </a:pPr>
            <a:r>
              <a:rPr lang="en-US" sz="2000" dirty="0" smtClean="0">
                <a:solidFill>
                  <a:schemeClr val="accent5">
                    <a:lumMod val="75000"/>
                  </a:schemeClr>
                </a:solidFill>
              </a:rPr>
              <a:t>Kế </a:t>
            </a:r>
            <a:r>
              <a:rPr lang="en-US" sz="2000" dirty="0" err="1" smtClean="0">
                <a:solidFill>
                  <a:schemeClr val="accent5">
                    <a:lumMod val="75000"/>
                  </a:schemeClr>
                </a:solidFill>
              </a:rPr>
              <a:t>hoạch</a:t>
            </a:r>
            <a:r>
              <a:rPr lang="en-US" sz="2000" dirty="0" smtClean="0">
                <a:solidFill>
                  <a:schemeClr val="accent5">
                    <a:lumMod val="75000"/>
                  </a:schemeClr>
                </a:solidFill>
              </a:rPr>
              <a:t> và </a:t>
            </a:r>
            <a:r>
              <a:rPr lang="en-US" sz="2000" dirty="0" err="1" smtClean="0">
                <a:solidFill>
                  <a:schemeClr val="accent5">
                    <a:lumMod val="75000"/>
                  </a:schemeClr>
                </a:solidFill>
              </a:rPr>
              <a:t>chương</a:t>
            </a:r>
            <a:r>
              <a:rPr lang="en-US" sz="2000" dirty="0" smtClean="0">
                <a:solidFill>
                  <a:schemeClr val="accent5">
                    <a:lumMod val="75000"/>
                  </a:schemeClr>
                </a:solidFill>
              </a:rPr>
              <a:t> </a:t>
            </a:r>
            <a:r>
              <a:rPr lang="en-US" sz="2000" dirty="0" err="1" smtClean="0">
                <a:solidFill>
                  <a:schemeClr val="accent5">
                    <a:lumMod val="75000"/>
                  </a:schemeClr>
                </a:solidFill>
              </a:rPr>
              <a:t>trình</a:t>
            </a:r>
            <a:r>
              <a:rPr lang="en-US" sz="2000" dirty="0" smtClean="0">
                <a:solidFill>
                  <a:schemeClr val="accent5">
                    <a:lumMod val="75000"/>
                  </a:schemeClr>
                </a:solidFill>
              </a:rPr>
              <a:t> tập </a:t>
            </a:r>
            <a:r>
              <a:rPr lang="en-US" sz="2000" dirty="0" err="1" smtClean="0">
                <a:solidFill>
                  <a:schemeClr val="accent5">
                    <a:lumMod val="75000"/>
                  </a:schemeClr>
                </a:solidFill>
              </a:rPr>
              <a:t>huấn</a:t>
            </a:r>
            <a:r>
              <a:rPr lang="en-US" sz="2000" dirty="0" smtClean="0">
                <a:solidFill>
                  <a:schemeClr val="accent5">
                    <a:lumMod val="75000"/>
                  </a:schemeClr>
                </a:solidFill>
              </a:rPr>
              <a:t>: </a:t>
            </a:r>
            <a:r>
              <a:rPr lang="en-US" sz="2000" dirty="0" err="1" smtClean="0"/>
              <a:t>cần</a:t>
            </a:r>
            <a:r>
              <a:rPr lang="en-US" sz="2000" dirty="0" smtClean="0"/>
              <a:t> </a:t>
            </a:r>
            <a:r>
              <a:rPr lang="en-US" sz="2000" dirty="0" err="1" smtClean="0"/>
              <a:t>sớm</a:t>
            </a:r>
            <a:r>
              <a:rPr lang="en-US" sz="2000" dirty="0" smtClean="0"/>
              <a:t> </a:t>
            </a:r>
            <a:r>
              <a:rPr lang="en-US" sz="2000" dirty="0" err="1" smtClean="0"/>
              <a:t>xây</a:t>
            </a:r>
            <a:r>
              <a:rPr lang="en-US" sz="2000" dirty="0" smtClean="0"/>
              <a:t> </a:t>
            </a:r>
            <a:r>
              <a:rPr lang="en-US" sz="2000" dirty="0" err="1" smtClean="0"/>
              <a:t>dựng</a:t>
            </a:r>
            <a:r>
              <a:rPr lang="en-US" sz="2000" dirty="0" smtClean="0"/>
              <a:t> và ban hành</a:t>
            </a:r>
          </a:p>
          <a:p>
            <a:pPr marL="342900" indent="-342900" algn="just">
              <a:lnSpc>
                <a:spcPct val="120000"/>
              </a:lnSpc>
              <a:buFont typeface="Wingdings" panose="05000000000000000000" pitchFamily="2" charset="2"/>
              <a:buChar char="v"/>
            </a:pPr>
            <a:r>
              <a:rPr lang="en-US" sz="2000" dirty="0" err="1" smtClean="0">
                <a:solidFill>
                  <a:schemeClr val="accent5">
                    <a:lumMod val="75000"/>
                  </a:schemeClr>
                </a:solidFill>
              </a:rPr>
              <a:t>Phân</a:t>
            </a:r>
            <a:r>
              <a:rPr lang="en-US" sz="2000" dirty="0" smtClean="0">
                <a:solidFill>
                  <a:schemeClr val="accent5">
                    <a:lumMod val="75000"/>
                  </a:schemeClr>
                </a:solidFill>
              </a:rPr>
              <a:t> công </a:t>
            </a:r>
            <a:r>
              <a:rPr lang="en-US" sz="2000" dirty="0" err="1" smtClean="0">
                <a:solidFill>
                  <a:schemeClr val="accent5">
                    <a:lumMod val="75000"/>
                  </a:schemeClr>
                </a:solidFill>
              </a:rPr>
              <a:t>giảng</a:t>
            </a:r>
            <a:r>
              <a:rPr lang="en-US" sz="2000" dirty="0" smtClean="0">
                <a:solidFill>
                  <a:schemeClr val="accent5">
                    <a:lumMod val="75000"/>
                  </a:schemeClr>
                </a:solidFill>
              </a:rPr>
              <a:t> </a:t>
            </a:r>
            <a:r>
              <a:rPr lang="en-US" sz="2000" dirty="0" err="1" smtClean="0">
                <a:solidFill>
                  <a:schemeClr val="accent5">
                    <a:lumMod val="75000"/>
                  </a:schemeClr>
                </a:solidFill>
              </a:rPr>
              <a:t>viên</a:t>
            </a:r>
            <a:r>
              <a:rPr lang="en-US" sz="2000" dirty="0" smtClean="0">
                <a:solidFill>
                  <a:schemeClr val="accent5">
                    <a:lumMod val="75000"/>
                  </a:schemeClr>
                </a:solidFill>
              </a:rPr>
              <a:t>: </a:t>
            </a:r>
          </a:p>
          <a:p>
            <a:pPr marL="342900" lvl="1" indent="-342900" algn="just">
              <a:lnSpc>
                <a:spcPct val="120000"/>
              </a:lnSpc>
              <a:buFont typeface="Wingdings" panose="05000000000000000000" pitchFamily="2" charset="2"/>
              <a:buChar char="Ø"/>
            </a:pPr>
            <a:r>
              <a:rPr lang="en-US" sz="1900" dirty="0" smtClean="0"/>
              <a:t>Những </a:t>
            </a:r>
            <a:r>
              <a:rPr lang="en-US" sz="1900" dirty="0" err="1" smtClean="0"/>
              <a:t>giảng</a:t>
            </a:r>
            <a:r>
              <a:rPr lang="en-US" sz="1900" dirty="0" smtClean="0"/>
              <a:t> </a:t>
            </a:r>
            <a:r>
              <a:rPr lang="en-US" sz="1900" dirty="0" err="1" smtClean="0"/>
              <a:t>viên</a:t>
            </a:r>
            <a:r>
              <a:rPr lang="en-US" sz="1900" dirty="0" smtClean="0"/>
              <a:t> </a:t>
            </a:r>
            <a:r>
              <a:rPr lang="en-US" sz="1900" dirty="0" err="1" smtClean="0"/>
              <a:t>cấp</a:t>
            </a:r>
            <a:r>
              <a:rPr lang="en-US" sz="1900" dirty="0" smtClean="0"/>
              <a:t> </a:t>
            </a:r>
            <a:r>
              <a:rPr lang="en-US" sz="1900" dirty="0" err="1" smtClean="0"/>
              <a:t>tỉnh</a:t>
            </a:r>
            <a:r>
              <a:rPr lang="en-US" sz="1900" dirty="0" smtClean="0"/>
              <a:t> </a:t>
            </a:r>
            <a:r>
              <a:rPr lang="en-US" sz="1900" dirty="0" err="1" smtClean="0"/>
              <a:t>tham</a:t>
            </a:r>
            <a:r>
              <a:rPr lang="en-US" sz="1900" dirty="0" smtClean="0"/>
              <a:t> gia tập </a:t>
            </a:r>
            <a:r>
              <a:rPr lang="en-US" sz="1900" dirty="0" err="1" smtClean="0"/>
              <a:t>huấn</a:t>
            </a:r>
            <a:r>
              <a:rPr lang="en-US" sz="1900" dirty="0" smtClean="0"/>
              <a:t> </a:t>
            </a:r>
            <a:r>
              <a:rPr lang="en-US" sz="1900" dirty="0" err="1" smtClean="0"/>
              <a:t>cấp</a:t>
            </a:r>
            <a:r>
              <a:rPr lang="en-US" sz="1900" dirty="0" smtClean="0"/>
              <a:t> </a:t>
            </a:r>
            <a:r>
              <a:rPr lang="en-US" sz="1900" dirty="0" err="1" smtClean="0"/>
              <a:t>trung</a:t>
            </a:r>
            <a:r>
              <a:rPr lang="en-US" sz="1900" dirty="0" smtClean="0"/>
              <a:t> </a:t>
            </a:r>
            <a:r>
              <a:rPr lang="en-US" sz="1900" dirty="0" err="1" smtClean="0"/>
              <a:t>ương</a:t>
            </a:r>
            <a:r>
              <a:rPr lang="en-US" sz="1900" dirty="0" smtClean="0"/>
              <a:t> </a:t>
            </a:r>
            <a:r>
              <a:rPr lang="en-US" sz="1900" dirty="0" err="1" smtClean="0"/>
              <a:t>cần</a:t>
            </a:r>
            <a:r>
              <a:rPr lang="en-US" sz="1900" dirty="0" smtClean="0"/>
              <a:t> là </a:t>
            </a:r>
            <a:r>
              <a:rPr lang="en-US" sz="1900" dirty="0" err="1" smtClean="0"/>
              <a:t>giảng</a:t>
            </a:r>
            <a:r>
              <a:rPr lang="en-US" sz="1900" dirty="0" smtClean="0"/>
              <a:t> </a:t>
            </a:r>
            <a:r>
              <a:rPr lang="en-US" sz="1900" dirty="0" err="1" smtClean="0"/>
              <a:t>viên</a:t>
            </a:r>
            <a:r>
              <a:rPr lang="en-US" sz="1900" dirty="0" smtClean="0"/>
              <a:t> </a:t>
            </a:r>
            <a:r>
              <a:rPr lang="en-US" sz="1900" dirty="0" err="1" smtClean="0"/>
              <a:t>nòng</a:t>
            </a:r>
            <a:r>
              <a:rPr lang="en-US" sz="1900" dirty="0" smtClean="0"/>
              <a:t> </a:t>
            </a:r>
            <a:r>
              <a:rPr lang="en-US" sz="1900" dirty="0" err="1" smtClean="0"/>
              <a:t>cốt</a:t>
            </a:r>
            <a:r>
              <a:rPr lang="en-US" sz="1900" dirty="0" smtClean="0"/>
              <a:t> </a:t>
            </a:r>
            <a:r>
              <a:rPr lang="en-US" sz="1900" dirty="0" err="1" smtClean="0"/>
              <a:t>trong</a:t>
            </a:r>
            <a:r>
              <a:rPr lang="en-US" sz="1900" dirty="0" smtClean="0"/>
              <a:t> </a:t>
            </a:r>
            <a:r>
              <a:rPr lang="en-US" sz="1900" dirty="0" err="1" smtClean="0"/>
              <a:t>các</a:t>
            </a:r>
            <a:r>
              <a:rPr lang="en-US" sz="1900" dirty="0" smtClean="0"/>
              <a:t> lớp tập </a:t>
            </a:r>
            <a:r>
              <a:rPr lang="en-US" sz="1900" dirty="0" err="1" smtClean="0"/>
              <a:t>huấn</a:t>
            </a:r>
            <a:r>
              <a:rPr lang="en-US" sz="1900" dirty="0" smtClean="0"/>
              <a:t> </a:t>
            </a:r>
            <a:r>
              <a:rPr lang="en-US" sz="1900" dirty="0" err="1" smtClean="0"/>
              <a:t>cấp</a:t>
            </a:r>
            <a:r>
              <a:rPr lang="en-US" sz="1900" dirty="0" smtClean="0"/>
              <a:t> </a:t>
            </a:r>
            <a:r>
              <a:rPr lang="en-US" sz="1900" dirty="0" err="1" smtClean="0"/>
              <a:t>tỉnh</a:t>
            </a:r>
            <a:endParaRPr lang="en-US" sz="1900" dirty="0" smtClean="0"/>
          </a:p>
          <a:p>
            <a:pPr marL="342900" lvl="1" indent="-342900" algn="just">
              <a:lnSpc>
                <a:spcPct val="120000"/>
              </a:lnSpc>
              <a:buFont typeface="Wingdings" panose="05000000000000000000" pitchFamily="2" charset="2"/>
              <a:buChar char="Ø"/>
            </a:pPr>
            <a:r>
              <a:rPr lang="en-US" sz="1900" dirty="0" err="1" smtClean="0"/>
              <a:t>Giảng</a:t>
            </a:r>
            <a:r>
              <a:rPr lang="en-US" sz="1900" dirty="0" smtClean="0"/>
              <a:t> </a:t>
            </a:r>
            <a:r>
              <a:rPr lang="en-US" sz="1900" dirty="0" err="1" smtClean="0"/>
              <a:t>viên</a:t>
            </a:r>
            <a:r>
              <a:rPr lang="en-US" sz="1900" dirty="0" smtClean="0"/>
              <a:t> </a:t>
            </a:r>
            <a:r>
              <a:rPr lang="en-US" sz="1900" dirty="0" err="1" smtClean="0"/>
              <a:t>cấp</a:t>
            </a:r>
            <a:r>
              <a:rPr lang="en-US" sz="1900" dirty="0" smtClean="0"/>
              <a:t> </a:t>
            </a:r>
            <a:r>
              <a:rPr lang="en-US" sz="1900" dirty="0" err="1" smtClean="0"/>
              <a:t>huyện</a:t>
            </a:r>
            <a:r>
              <a:rPr lang="en-US" sz="1900" dirty="0" smtClean="0"/>
              <a:t> </a:t>
            </a:r>
            <a:r>
              <a:rPr lang="en-US" sz="1900" dirty="0" err="1" smtClean="0"/>
              <a:t>tham</a:t>
            </a:r>
            <a:r>
              <a:rPr lang="en-US" sz="1900" dirty="0" smtClean="0"/>
              <a:t> gia tập </a:t>
            </a:r>
            <a:r>
              <a:rPr lang="en-US" sz="1900" dirty="0" err="1" smtClean="0"/>
              <a:t>huấn</a:t>
            </a:r>
            <a:r>
              <a:rPr lang="en-US" sz="1900" dirty="0" smtClean="0"/>
              <a:t> </a:t>
            </a:r>
            <a:r>
              <a:rPr lang="en-US" sz="1900" dirty="0" err="1" smtClean="0"/>
              <a:t>cấp</a:t>
            </a:r>
            <a:r>
              <a:rPr lang="en-US" sz="1900" dirty="0" smtClean="0"/>
              <a:t> </a:t>
            </a:r>
            <a:r>
              <a:rPr lang="en-US" sz="1900" dirty="0" err="1" smtClean="0"/>
              <a:t>tỉnh</a:t>
            </a:r>
            <a:r>
              <a:rPr lang="en-US" sz="1900" dirty="0" smtClean="0"/>
              <a:t> </a:t>
            </a:r>
            <a:r>
              <a:rPr lang="en-US" sz="1900" dirty="0" err="1" smtClean="0"/>
              <a:t>chịu</a:t>
            </a:r>
            <a:r>
              <a:rPr lang="en-US" sz="1900" dirty="0" smtClean="0"/>
              <a:t> </a:t>
            </a:r>
            <a:r>
              <a:rPr lang="en-US" sz="1900" dirty="0" err="1" smtClean="0"/>
              <a:t>trách</a:t>
            </a:r>
            <a:r>
              <a:rPr lang="en-US" sz="1900" dirty="0" smtClean="0"/>
              <a:t> </a:t>
            </a:r>
            <a:r>
              <a:rPr lang="en-US" sz="1900" dirty="0" err="1" smtClean="0"/>
              <a:t>nhiệm</a:t>
            </a:r>
            <a:r>
              <a:rPr lang="en-US" sz="1900" dirty="0" smtClean="0"/>
              <a:t> </a:t>
            </a:r>
            <a:r>
              <a:rPr lang="en-US" sz="1900" dirty="0" err="1" smtClean="0"/>
              <a:t>làm</a:t>
            </a:r>
            <a:r>
              <a:rPr lang="en-US" sz="1900" dirty="0" smtClean="0"/>
              <a:t> </a:t>
            </a:r>
            <a:r>
              <a:rPr lang="en-US" sz="1900" dirty="0" err="1" smtClean="0"/>
              <a:t>giảng</a:t>
            </a:r>
            <a:r>
              <a:rPr lang="en-US" sz="1900" dirty="0" smtClean="0"/>
              <a:t> </a:t>
            </a:r>
            <a:r>
              <a:rPr lang="en-US" sz="1900" dirty="0" err="1" smtClean="0"/>
              <a:t>viên</a:t>
            </a:r>
            <a:r>
              <a:rPr lang="en-US" sz="1900" dirty="0" smtClean="0"/>
              <a:t> </a:t>
            </a:r>
            <a:r>
              <a:rPr lang="en-US" sz="1900" dirty="0" err="1" smtClean="0"/>
              <a:t>cho</a:t>
            </a:r>
            <a:r>
              <a:rPr lang="en-US" sz="1900" dirty="0" smtClean="0"/>
              <a:t> </a:t>
            </a:r>
            <a:r>
              <a:rPr lang="en-US" sz="1900" dirty="0" err="1" smtClean="0"/>
              <a:t>các</a:t>
            </a:r>
            <a:r>
              <a:rPr lang="en-US" sz="1900" dirty="0" smtClean="0"/>
              <a:t> lớp </a:t>
            </a:r>
            <a:r>
              <a:rPr lang="en-US" sz="1900" dirty="0" err="1" smtClean="0"/>
              <a:t>cấp</a:t>
            </a:r>
            <a:r>
              <a:rPr lang="en-US" sz="1900" dirty="0" smtClean="0"/>
              <a:t> </a:t>
            </a:r>
            <a:r>
              <a:rPr lang="en-US" sz="1900" dirty="0" err="1" smtClean="0"/>
              <a:t>huyện</a:t>
            </a:r>
            <a:r>
              <a:rPr lang="en-US" sz="1900" dirty="0" smtClean="0"/>
              <a:t>.</a:t>
            </a:r>
          </a:p>
        </p:txBody>
      </p:sp>
      <p:sp>
        <p:nvSpPr>
          <p:cNvPr id="950" name="Google Shape;950;p38"/>
          <p:cNvSpPr txBox="1">
            <a:spLocks noGrp="1"/>
          </p:cNvSpPr>
          <p:nvPr>
            <p:ph type="title"/>
          </p:nvPr>
        </p:nvSpPr>
        <p:spPr>
          <a:xfrm>
            <a:off x="317715" y="204801"/>
            <a:ext cx="2727702" cy="701850"/>
          </a:xfrm>
          <a:prstGeom prst="rect">
            <a:avLst/>
          </a:prstGeom>
        </p:spPr>
        <p:txBody>
          <a:bodyPr spcFirstLastPara="1" wrap="square" lIns="91425" tIns="91425" rIns="91425" bIns="91425" anchor="t" anchorCtr="0">
            <a:noAutofit/>
          </a:bodyPr>
          <a:lstStyle/>
          <a:p>
            <a:pPr algn="ctr">
              <a:buSzPts val="4800"/>
            </a:pPr>
            <a:r>
              <a:rPr lang="en" sz="4000" dirty="0">
                <a:latin typeface="+mj-lt"/>
              </a:rPr>
              <a:t>Tập huấn</a:t>
            </a:r>
            <a:endParaRPr sz="4000" dirty="0">
              <a:latin typeface="+mj-lt"/>
            </a:endParaRPr>
          </a:p>
        </p:txBody>
      </p:sp>
      <p:sp>
        <p:nvSpPr>
          <p:cNvPr id="952" name="Google Shape;952;p38"/>
          <p:cNvSpPr txBox="1">
            <a:spLocks noGrp="1"/>
          </p:cNvSpPr>
          <p:nvPr>
            <p:ph type="subTitle" idx="1"/>
          </p:nvPr>
        </p:nvSpPr>
        <p:spPr>
          <a:xfrm>
            <a:off x="467772" y="1074772"/>
            <a:ext cx="4022451" cy="3452623"/>
          </a:xfrm>
          <a:prstGeom prst="rect">
            <a:avLst/>
          </a:prstGeom>
        </p:spPr>
        <p:txBody>
          <a:bodyPr spcFirstLastPara="1" wrap="square" lIns="91425" tIns="91425" rIns="91425" bIns="91425" anchor="t" anchorCtr="0">
            <a:noAutofit/>
          </a:bodyPr>
          <a:lstStyle/>
          <a:p>
            <a:pPr marL="342900" lvl="0" indent="-342900" algn="l" rtl="0">
              <a:spcBef>
                <a:spcPts val="600"/>
              </a:spcBef>
              <a:spcAft>
                <a:spcPts val="600"/>
              </a:spcAft>
              <a:buFont typeface="Wingdings" panose="05000000000000000000" pitchFamily="2" charset="2"/>
              <a:buChar char="Ø"/>
            </a:pPr>
            <a:r>
              <a:rPr lang="en-US" sz="2000" dirty="0" smtClean="0"/>
              <a:t>Xây </a:t>
            </a:r>
            <a:r>
              <a:rPr lang="en-US" sz="2000" dirty="0" err="1" smtClean="0"/>
              <a:t>dựng</a:t>
            </a:r>
            <a:r>
              <a:rPr lang="en-US" sz="2000" dirty="0" smtClean="0"/>
              <a:t> </a:t>
            </a:r>
            <a:r>
              <a:rPr lang="en-US" sz="2000" dirty="0" err="1" smtClean="0"/>
              <a:t>kế</a:t>
            </a:r>
            <a:r>
              <a:rPr lang="en-US" sz="2000" dirty="0" smtClean="0"/>
              <a:t> </a:t>
            </a:r>
            <a:r>
              <a:rPr lang="en-US" sz="2000" dirty="0" err="1" smtClean="0"/>
              <a:t>hoạch</a:t>
            </a:r>
            <a:r>
              <a:rPr lang="en-US" sz="2000" dirty="0" smtClean="0"/>
              <a:t> tập </a:t>
            </a:r>
            <a:r>
              <a:rPr lang="en-US" sz="2000" dirty="0" err="1" smtClean="0"/>
              <a:t>huấn</a:t>
            </a:r>
            <a:endParaRPr lang="en-US" sz="2000" dirty="0" smtClean="0"/>
          </a:p>
          <a:p>
            <a:pPr marL="342900" lvl="0" indent="-342900" algn="l" rtl="0">
              <a:spcBef>
                <a:spcPts val="600"/>
              </a:spcBef>
              <a:spcAft>
                <a:spcPts val="600"/>
              </a:spcAft>
              <a:buFont typeface="Wingdings" panose="05000000000000000000" pitchFamily="2" charset="2"/>
              <a:buChar char="Ø"/>
            </a:pPr>
            <a:r>
              <a:rPr lang="en-US" sz="2000" dirty="0" err="1" smtClean="0"/>
              <a:t>Phân</a:t>
            </a:r>
            <a:r>
              <a:rPr lang="en-US" sz="2000" dirty="0" smtClean="0"/>
              <a:t> công </a:t>
            </a:r>
            <a:r>
              <a:rPr lang="en-US" sz="2000" dirty="0" err="1" smtClean="0"/>
              <a:t>giảng</a:t>
            </a:r>
            <a:r>
              <a:rPr lang="en-US" sz="2000" dirty="0" smtClean="0"/>
              <a:t> </a:t>
            </a:r>
            <a:r>
              <a:rPr lang="en-US" sz="2000" dirty="0" err="1" smtClean="0"/>
              <a:t>viên</a:t>
            </a:r>
            <a:endParaRPr lang="en-US" sz="2000" dirty="0" smtClean="0"/>
          </a:p>
          <a:p>
            <a:pPr marL="342900" lvl="0" indent="-342900" algn="l" rtl="0">
              <a:spcBef>
                <a:spcPts val="600"/>
              </a:spcBef>
              <a:spcAft>
                <a:spcPts val="600"/>
              </a:spcAft>
              <a:buFont typeface="Wingdings" panose="05000000000000000000" pitchFamily="2" charset="2"/>
              <a:buChar char="Ø"/>
            </a:pPr>
            <a:r>
              <a:rPr lang="en-US" sz="2000" dirty="0" err="1" smtClean="0"/>
              <a:t>Tuyển</a:t>
            </a:r>
            <a:r>
              <a:rPr lang="en-US" sz="2000" dirty="0" smtClean="0"/>
              <a:t> </a:t>
            </a:r>
            <a:r>
              <a:rPr lang="en-US" sz="2000" dirty="0" err="1" smtClean="0"/>
              <a:t>chọn</a:t>
            </a:r>
            <a:r>
              <a:rPr lang="en-US" sz="2000" dirty="0" smtClean="0"/>
              <a:t> và </a:t>
            </a:r>
            <a:r>
              <a:rPr lang="en-US" sz="2000" dirty="0" err="1" smtClean="0"/>
              <a:t>triệu</a:t>
            </a:r>
            <a:r>
              <a:rPr lang="en-US" sz="2000" dirty="0" smtClean="0"/>
              <a:t> tập </a:t>
            </a:r>
            <a:r>
              <a:rPr lang="en-US" sz="2000" dirty="0" err="1" smtClean="0"/>
              <a:t>giám</a:t>
            </a:r>
            <a:r>
              <a:rPr lang="en-US" sz="2000" dirty="0" smtClean="0"/>
              <a:t> </a:t>
            </a:r>
            <a:r>
              <a:rPr lang="en-US" sz="2000" dirty="0" err="1" smtClean="0"/>
              <a:t>sát</a:t>
            </a:r>
            <a:r>
              <a:rPr lang="en-US" sz="2000" dirty="0" smtClean="0"/>
              <a:t> </a:t>
            </a:r>
            <a:r>
              <a:rPr lang="en-US" sz="2000" dirty="0" err="1" smtClean="0"/>
              <a:t>viên</a:t>
            </a:r>
            <a:r>
              <a:rPr lang="en-US" sz="2000" dirty="0" smtClean="0"/>
              <a:t>, </a:t>
            </a:r>
            <a:r>
              <a:rPr lang="en-US" sz="2000" dirty="0" err="1" smtClean="0"/>
              <a:t>điều</a:t>
            </a:r>
            <a:r>
              <a:rPr lang="en-US" sz="2000" dirty="0" smtClean="0"/>
              <a:t> tra </a:t>
            </a:r>
            <a:r>
              <a:rPr lang="en-US" sz="2000" dirty="0" err="1" smtClean="0"/>
              <a:t>viên</a:t>
            </a:r>
            <a:r>
              <a:rPr lang="en-US" sz="2000" dirty="0" smtClean="0"/>
              <a:t> </a:t>
            </a:r>
            <a:r>
              <a:rPr lang="en-US" sz="2000" dirty="0" err="1" smtClean="0"/>
              <a:t>tham</a:t>
            </a:r>
            <a:r>
              <a:rPr lang="en-US" sz="2000" dirty="0" smtClean="0"/>
              <a:t> </a:t>
            </a:r>
            <a:r>
              <a:rPr lang="en-US" sz="2000" dirty="0" err="1" smtClean="0"/>
              <a:t>dự</a:t>
            </a:r>
            <a:r>
              <a:rPr lang="en-US" sz="2000" dirty="0" smtClean="0"/>
              <a:t> tập </a:t>
            </a:r>
            <a:r>
              <a:rPr lang="en-US" sz="2000" dirty="0" err="1" smtClean="0"/>
              <a:t>huấn</a:t>
            </a:r>
            <a:endParaRPr lang="en-US" sz="2000" dirty="0" smtClean="0"/>
          </a:p>
          <a:p>
            <a:pPr marL="342900" lvl="0" indent="-342900" algn="l" rtl="0">
              <a:spcBef>
                <a:spcPts val="600"/>
              </a:spcBef>
              <a:spcAft>
                <a:spcPts val="600"/>
              </a:spcAft>
              <a:buFont typeface="Wingdings" panose="05000000000000000000" pitchFamily="2" charset="2"/>
              <a:buChar char="Ø"/>
            </a:pPr>
            <a:r>
              <a:rPr lang="en-US" sz="2000" dirty="0" smtClean="0"/>
              <a:t>In/</a:t>
            </a:r>
            <a:r>
              <a:rPr lang="en-US" sz="2000" dirty="0" err="1" smtClean="0"/>
              <a:t>nhân</a:t>
            </a:r>
            <a:r>
              <a:rPr lang="en-US" sz="2000" dirty="0" smtClean="0"/>
              <a:t> </a:t>
            </a:r>
            <a:r>
              <a:rPr lang="en-US" sz="2000" dirty="0" err="1" smtClean="0"/>
              <a:t>bản</a:t>
            </a:r>
            <a:r>
              <a:rPr lang="en-US" sz="2000" dirty="0" smtClean="0"/>
              <a:t> tài </a:t>
            </a:r>
            <a:r>
              <a:rPr lang="en-US" sz="2000" dirty="0" err="1" smtClean="0"/>
              <a:t>liệu</a:t>
            </a:r>
            <a:r>
              <a:rPr lang="en-US" sz="2000" dirty="0" smtClean="0"/>
              <a:t> </a:t>
            </a:r>
            <a:r>
              <a:rPr lang="en-US" sz="2000" dirty="0" err="1" smtClean="0"/>
              <a:t>phục</a:t>
            </a:r>
            <a:r>
              <a:rPr lang="en-US" sz="2000" dirty="0" smtClean="0"/>
              <a:t> vụ tập </a:t>
            </a:r>
            <a:r>
              <a:rPr lang="en-US" sz="2000" dirty="0" err="1" smtClean="0"/>
              <a:t>huấn</a:t>
            </a:r>
            <a:r>
              <a:rPr lang="en-US" sz="2000" dirty="0" smtClean="0"/>
              <a:t> và </a:t>
            </a:r>
            <a:r>
              <a:rPr lang="en-US" sz="2000" dirty="0" err="1" smtClean="0"/>
              <a:t>thu</a:t>
            </a:r>
            <a:r>
              <a:rPr lang="en-US" sz="2000" dirty="0" smtClean="0"/>
              <a:t> </a:t>
            </a:r>
            <a:r>
              <a:rPr lang="en-US" sz="2000" dirty="0" err="1" smtClean="0"/>
              <a:t>thập</a:t>
            </a:r>
            <a:r>
              <a:rPr lang="en-US" sz="2000" dirty="0" smtClean="0"/>
              <a:t> </a:t>
            </a:r>
            <a:r>
              <a:rPr lang="en-US" sz="2000" dirty="0" err="1" smtClean="0"/>
              <a:t>thông</a:t>
            </a:r>
            <a:r>
              <a:rPr lang="en-US" sz="2000" dirty="0" smtClean="0"/>
              <a:t> tin</a:t>
            </a:r>
          </a:p>
          <a:p>
            <a:pPr marL="342900" lvl="0" indent="-342900" algn="l" rtl="0">
              <a:spcBef>
                <a:spcPts val="600"/>
              </a:spcBef>
              <a:spcAft>
                <a:spcPts val="600"/>
              </a:spcAft>
              <a:buFont typeface="Wingdings" panose="05000000000000000000" pitchFamily="2" charset="2"/>
              <a:buChar char="Ø"/>
            </a:pPr>
            <a:r>
              <a:rPr lang="en-US" sz="2000" dirty="0" err="1" smtClean="0"/>
              <a:t>Các</a:t>
            </a:r>
            <a:r>
              <a:rPr lang="en-US" sz="2000" dirty="0" smtClean="0"/>
              <a:t> công </a:t>
            </a:r>
            <a:r>
              <a:rPr lang="en-US" sz="2000" dirty="0" err="1" smtClean="0"/>
              <a:t>việc</a:t>
            </a:r>
            <a:r>
              <a:rPr lang="en-US" sz="2000" dirty="0" smtClean="0"/>
              <a:t> </a:t>
            </a:r>
            <a:r>
              <a:rPr lang="en-US" sz="2000" dirty="0" err="1" smtClean="0"/>
              <a:t>hậu</a:t>
            </a:r>
            <a:r>
              <a:rPr lang="en-US" sz="2000" dirty="0" smtClean="0"/>
              <a:t> </a:t>
            </a:r>
            <a:r>
              <a:rPr lang="en-US" sz="2000" dirty="0" err="1" smtClean="0"/>
              <a:t>cần</a:t>
            </a:r>
            <a:endParaRPr lang="en-US" sz="2000" dirty="0" smtClean="0"/>
          </a:p>
          <a:p>
            <a:pPr marL="342900" lvl="0" indent="-342900" algn="l" rtl="0">
              <a:spcBef>
                <a:spcPts val="600"/>
              </a:spcBef>
              <a:spcAft>
                <a:spcPts val="600"/>
              </a:spcAft>
              <a:buFont typeface="Wingdings" panose="05000000000000000000" pitchFamily="2" charset="2"/>
              <a:buChar char="Ø"/>
            </a:pPr>
            <a:endParaRPr lang="en-US" sz="2000" dirty="0" smtClean="0"/>
          </a:p>
          <a:p>
            <a:pPr marL="342900" lvl="0" indent="-342900" algn="l" rtl="0">
              <a:spcBef>
                <a:spcPts val="600"/>
              </a:spcBef>
              <a:spcAft>
                <a:spcPts val="600"/>
              </a:spcAft>
              <a:buFont typeface="Wingdings" panose="05000000000000000000" pitchFamily="2" charset="2"/>
              <a:buChar char="Ø"/>
            </a:pPr>
            <a:endParaRPr lang="en-US" sz="2000" dirty="0" smtClean="0"/>
          </a:p>
          <a:p>
            <a:pPr marL="342900" lvl="0" indent="-342900" algn="l" rtl="0">
              <a:spcBef>
                <a:spcPts val="600"/>
              </a:spcBef>
              <a:spcAft>
                <a:spcPts val="600"/>
              </a:spcAft>
              <a:buFont typeface="Wingdings" panose="05000000000000000000" pitchFamily="2" charset="2"/>
              <a:buChar char="Ø"/>
            </a:pPr>
            <a:endParaRP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055866" y="759038"/>
            <a:ext cx="5188977" cy="3704925"/>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6"/>
          <p:cNvGrpSpPr/>
          <p:nvPr/>
        </p:nvGrpSpPr>
        <p:grpSpPr>
          <a:xfrm>
            <a:off x="1003006" y="385679"/>
            <a:ext cx="1668174" cy="1667776"/>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0" name="Google Shape;930;p36"/>
          <p:cNvSpPr txBox="1">
            <a:spLocks noGrp="1"/>
          </p:cNvSpPr>
          <p:nvPr>
            <p:ph type="subTitle" idx="1"/>
          </p:nvPr>
        </p:nvSpPr>
        <p:spPr>
          <a:xfrm>
            <a:off x="2569499" y="1476001"/>
            <a:ext cx="4161713" cy="227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mj-lt"/>
              </a:rPr>
              <a:t>Cục Thống kê chủ động tuyển chọn/phân công công chức thống kê và các đơn vị liên quan làm GSV cấp tỉnh, huyện</a:t>
            </a:r>
            <a:endParaRPr dirty="0">
              <a:latin typeface="+mj-lt"/>
            </a:endParaRPr>
          </a:p>
        </p:txBody>
      </p:sp>
      <p:sp>
        <p:nvSpPr>
          <p:cNvPr id="932" name="Google Shape;932;p36"/>
          <p:cNvSpPr txBox="1"/>
          <p:nvPr/>
        </p:nvSpPr>
        <p:spPr>
          <a:xfrm rot="180294">
            <a:off x="1300273" y="584414"/>
            <a:ext cx="1144574" cy="130300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latin typeface="Delius"/>
                <a:ea typeface="Delius"/>
                <a:cs typeface="Delius"/>
                <a:sym typeface="Delius"/>
              </a:rPr>
              <a:t>Tuyển chọn giám sát viên</a:t>
            </a:r>
            <a:endParaRPr sz="1800" dirty="0">
              <a:latin typeface="Delius"/>
              <a:ea typeface="Delius"/>
              <a:cs typeface="Delius"/>
              <a:sym typeface="Deliu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17"/>
        <p:cNvGrpSpPr/>
        <p:nvPr/>
      </p:nvGrpSpPr>
      <p:grpSpPr>
        <a:xfrm>
          <a:off x="0" y="0"/>
          <a:ext cx="0" cy="0"/>
          <a:chOff x="0" y="0"/>
          <a:chExt cx="0" cy="0"/>
        </a:xfrm>
      </p:grpSpPr>
      <p:grpSp>
        <p:nvGrpSpPr>
          <p:cNvPr id="1018" name="Google Shape;1018;p42"/>
          <p:cNvGrpSpPr/>
          <p:nvPr/>
        </p:nvGrpSpPr>
        <p:grpSpPr>
          <a:xfrm>
            <a:off x="587011" y="110291"/>
            <a:ext cx="2783514" cy="3007650"/>
            <a:chOff x="705725" y="2072700"/>
            <a:chExt cx="1190350" cy="1286200"/>
          </a:xfrm>
        </p:grpSpPr>
        <p:sp>
          <p:nvSpPr>
            <p:cNvPr id="1019" name="Google Shape;1019;p42"/>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2F1932">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2"/>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2"/>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2"/>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3" name="Google Shape;1023;p42"/>
          <p:cNvSpPr txBox="1">
            <a:spLocks noGrp="1"/>
          </p:cNvSpPr>
          <p:nvPr>
            <p:ph type="title"/>
          </p:nvPr>
        </p:nvSpPr>
        <p:spPr>
          <a:xfrm rot="-281821">
            <a:off x="777341" y="721510"/>
            <a:ext cx="2445997" cy="1773877"/>
          </a:xfrm>
          <a:prstGeom prst="rect">
            <a:avLst/>
          </a:prstGeom>
        </p:spPr>
        <p:txBody>
          <a:bodyPr spcFirstLastPara="1" wrap="square" lIns="91425" tIns="91425" rIns="91425" bIns="91425" anchor="ctr" anchorCtr="0">
            <a:noAutofit/>
          </a:bodyPr>
          <a:lstStyle/>
          <a:p>
            <a:r>
              <a:rPr lang="en" dirty="0" smtClean="0">
                <a:latin typeface="+mj-lt"/>
              </a:rPr>
              <a:t>Tuyển chọn điều tra viên</a:t>
            </a:r>
            <a:br>
              <a:rPr lang="en" dirty="0" smtClean="0">
                <a:latin typeface="+mj-lt"/>
              </a:rPr>
            </a:br>
            <a:r>
              <a:rPr lang="en-US" sz="2000" dirty="0">
                <a:solidFill>
                  <a:schemeClr val="bg1"/>
                </a:solidFill>
                <a:latin typeface="+mj-lt"/>
                <a:ea typeface="Times New Roman" panose="02020603050405020304" pitchFamily="18" charset="0"/>
              </a:rPr>
              <a:t>Trung </a:t>
            </a:r>
            <a:r>
              <a:rPr lang="en-US" sz="2000" dirty="0" err="1">
                <a:solidFill>
                  <a:schemeClr val="bg1"/>
                </a:solidFill>
                <a:latin typeface="+mj-lt"/>
                <a:ea typeface="Times New Roman" panose="02020603050405020304" pitchFamily="18" charset="0"/>
              </a:rPr>
              <a:t>bình</a:t>
            </a:r>
            <a:r>
              <a:rPr lang="en-US" sz="2000" dirty="0">
                <a:solidFill>
                  <a:schemeClr val="bg1"/>
                </a:solidFill>
                <a:latin typeface="+mj-lt"/>
                <a:ea typeface="Times New Roman" panose="02020603050405020304" pitchFamily="18" charset="0"/>
              </a:rPr>
              <a:t>: </a:t>
            </a:r>
            <a:r>
              <a:rPr lang="en-US" sz="2000" dirty="0" smtClean="0">
                <a:solidFill>
                  <a:schemeClr val="bg1"/>
                </a:solidFill>
                <a:latin typeface="+mj-lt"/>
                <a:ea typeface="Times New Roman" panose="02020603050405020304" pitchFamily="18" charset="0"/>
              </a:rPr>
              <a:t/>
            </a:r>
            <a:br>
              <a:rPr lang="en-US" sz="2000" dirty="0" smtClean="0">
                <a:solidFill>
                  <a:schemeClr val="bg1"/>
                </a:solidFill>
                <a:latin typeface="+mj-lt"/>
                <a:ea typeface="Times New Roman" panose="02020603050405020304" pitchFamily="18" charset="0"/>
              </a:rPr>
            </a:br>
            <a:r>
              <a:rPr lang="en-US" sz="2000" dirty="0" smtClean="0">
                <a:solidFill>
                  <a:schemeClr val="bg1"/>
                </a:solidFill>
                <a:latin typeface="+mj-lt"/>
                <a:ea typeface="Times New Roman" panose="02020603050405020304" pitchFamily="18" charset="0"/>
              </a:rPr>
              <a:t>01 </a:t>
            </a:r>
            <a:r>
              <a:rPr lang="en-US" sz="2000" dirty="0" err="1">
                <a:solidFill>
                  <a:schemeClr val="bg1"/>
                </a:solidFill>
                <a:latin typeface="+mj-lt"/>
                <a:ea typeface="Times New Roman" panose="02020603050405020304" pitchFamily="18" charset="0"/>
              </a:rPr>
              <a:t>ĐTV</a:t>
            </a:r>
            <a:r>
              <a:rPr lang="en-US" sz="2000" dirty="0">
                <a:solidFill>
                  <a:schemeClr val="bg1"/>
                </a:solidFill>
                <a:latin typeface="+mj-lt"/>
                <a:ea typeface="Times New Roman" panose="02020603050405020304" pitchFamily="18" charset="0"/>
              </a:rPr>
              <a:t>/3 </a:t>
            </a:r>
            <a:r>
              <a:rPr lang="en-US" sz="2000" dirty="0" err="1" smtClean="0">
                <a:solidFill>
                  <a:schemeClr val="bg1"/>
                </a:solidFill>
                <a:latin typeface="+mj-lt"/>
                <a:ea typeface="Times New Roman" panose="02020603050405020304" pitchFamily="18" charset="0"/>
              </a:rPr>
              <a:t>ĐBĐT</a:t>
            </a:r>
            <a:endParaRPr sz="2000" dirty="0">
              <a:solidFill>
                <a:schemeClr val="bg1"/>
              </a:solidFill>
              <a:latin typeface="+mj-lt"/>
            </a:endParaRPr>
          </a:p>
        </p:txBody>
      </p:sp>
      <p:sp>
        <p:nvSpPr>
          <p:cNvPr id="2" name="Rectangle 1"/>
          <p:cNvSpPr/>
          <p:nvPr/>
        </p:nvSpPr>
        <p:spPr>
          <a:xfrm>
            <a:off x="3323217" y="369941"/>
            <a:ext cx="5469075" cy="4170372"/>
          </a:xfrm>
          <a:prstGeom prst="rect">
            <a:avLst/>
          </a:prstGeom>
        </p:spPr>
        <p:txBody>
          <a:bodyPr wrap="square">
            <a:spAutoFit/>
          </a:bodyPr>
          <a:lstStyle/>
          <a:p>
            <a:pPr marL="342900" indent="-342900" algn="just">
              <a:spcBef>
                <a:spcPts val="600"/>
              </a:spcBef>
              <a:spcAft>
                <a:spcPts val="1200"/>
              </a:spcAft>
              <a:buFont typeface="Wingdings" panose="05000000000000000000" pitchFamily="2" charset="2"/>
              <a:buChar char="Ø"/>
            </a:pPr>
            <a:r>
              <a:rPr lang="en-US" sz="2000" spc="-10" dirty="0" smtClean="0">
                <a:latin typeface="+mj-lt"/>
                <a:ea typeface="Times New Roman" panose="02020603050405020304" pitchFamily="18" charset="0"/>
              </a:rPr>
              <a:t>Có </a:t>
            </a:r>
            <a:r>
              <a:rPr lang="en-US" sz="2000" spc="-10" dirty="0" err="1">
                <a:latin typeface="+mj-lt"/>
                <a:ea typeface="Times New Roman" panose="02020603050405020304" pitchFamily="18" charset="0"/>
              </a:rPr>
              <a:t>tinh</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thần</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trách</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nhiệm</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cao</a:t>
            </a:r>
            <a:r>
              <a:rPr lang="en-US" sz="2000" spc="-10" dirty="0">
                <a:latin typeface="+mj-lt"/>
                <a:ea typeface="Times New Roman" panose="02020603050405020304" pitchFamily="18" charset="0"/>
              </a:rPr>
              <a:t>, </a:t>
            </a:r>
            <a:endParaRPr lang="en-US" sz="2000" spc="-10" dirty="0" smtClean="0">
              <a:latin typeface="+mj-lt"/>
              <a:ea typeface="Times New Roman" panose="02020603050405020304" pitchFamily="18" charset="0"/>
            </a:endParaRPr>
          </a:p>
          <a:p>
            <a:pPr marL="342900" indent="-342900" algn="just">
              <a:spcBef>
                <a:spcPts val="600"/>
              </a:spcBef>
              <a:spcAft>
                <a:spcPts val="1200"/>
              </a:spcAft>
              <a:buFont typeface="Wingdings" panose="05000000000000000000" pitchFamily="2" charset="2"/>
              <a:buChar char="Ø"/>
            </a:pPr>
            <a:r>
              <a:rPr lang="en-US" sz="2000" spc="-10" dirty="0" smtClean="0">
                <a:latin typeface="+mj-lt"/>
                <a:ea typeface="Times New Roman" panose="02020603050405020304" pitchFamily="18" charset="0"/>
              </a:rPr>
              <a:t>Có </a:t>
            </a:r>
            <a:r>
              <a:rPr lang="en-US" sz="2000" spc="-10" dirty="0" err="1">
                <a:latin typeface="+mj-lt"/>
                <a:ea typeface="Times New Roman" panose="02020603050405020304" pitchFamily="18" charset="0"/>
              </a:rPr>
              <a:t>trình</a:t>
            </a:r>
            <a:r>
              <a:rPr lang="en-US" sz="2000" spc="-10" dirty="0">
                <a:latin typeface="+mj-lt"/>
                <a:ea typeface="Times New Roman" panose="02020603050405020304" pitchFamily="18" charset="0"/>
              </a:rPr>
              <a:t> độ học </a:t>
            </a:r>
            <a:r>
              <a:rPr lang="en-US" sz="2000" spc="-10" dirty="0" err="1">
                <a:latin typeface="+mj-lt"/>
                <a:ea typeface="Times New Roman" panose="02020603050405020304" pitchFamily="18" charset="0"/>
              </a:rPr>
              <a:t>vấn</a:t>
            </a:r>
            <a:r>
              <a:rPr lang="en-US" sz="2000" spc="-10" dirty="0">
                <a:latin typeface="+mj-lt"/>
                <a:ea typeface="Times New Roman" panose="02020603050405020304" pitchFamily="18" charset="0"/>
              </a:rPr>
              <a:t> từ </a:t>
            </a:r>
            <a:r>
              <a:rPr lang="en-US" sz="2000" spc="-10" dirty="0" err="1">
                <a:latin typeface="+mj-lt"/>
                <a:ea typeface="Times New Roman" panose="02020603050405020304" pitchFamily="18" charset="0"/>
              </a:rPr>
              <a:t>trung</a:t>
            </a:r>
            <a:r>
              <a:rPr lang="en-US" sz="2000" spc="-10" dirty="0">
                <a:latin typeface="+mj-lt"/>
                <a:ea typeface="Times New Roman" panose="02020603050405020304" pitchFamily="18" charset="0"/>
              </a:rPr>
              <a:t> học </a:t>
            </a:r>
            <a:r>
              <a:rPr lang="en-US" sz="2000" spc="-10" dirty="0" err="1">
                <a:latin typeface="+mj-lt"/>
                <a:ea typeface="Times New Roman" panose="02020603050405020304" pitchFamily="18" charset="0"/>
              </a:rPr>
              <a:t>phổ</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thông</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trở</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lên</a:t>
            </a:r>
            <a:r>
              <a:rPr lang="en-US" sz="2000" spc="-10" dirty="0">
                <a:latin typeface="+mj-lt"/>
                <a:ea typeface="Times New Roman" panose="02020603050405020304" pitchFamily="18" charset="0"/>
              </a:rPr>
              <a:t> </a:t>
            </a:r>
            <a:r>
              <a:rPr lang="en-US" sz="2000" spc="-10" dirty="0" smtClean="0">
                <a:latin typeface="+mj-lt"/>
                <a:ea typeface="Times New Roman" panose="02020603050405020304" pitchFamily="18" charset="0"/>
              </a:rPr>
              <a:t>(</a:t>
            </a:r>
            <a:r>
              <a:rPr lang="en-US" sz="2000" spc="-10" dirty="0" err="1" smtClean="0">
                <a:latin typeface="+mj-lt"/>
                <a:ea typeface="Times New Roman" panose="02020603050405020304" pitchFamily="18" charset="0"/>
              </a:rPr>
              <a:t>nơi</a:t>
            </a:r>
            <a:r>
              <a:rPr lang="en-US" sz="2000" spc="-10" dirty="0" smtClean="0">
                <a:latin typeface="+mj-lt"/>
                <a:ea typeface="Times New Roman" panose="02020603050405020304" pitchFamily="18" charset="0"/>
              </a:rPr>
              <a:t> </a:t>
            </a:r>
            <a:r>
              <a:rPr lang="en-US" sz="2000" spc="-10" dirty="0" err="1">
                <a:latin typeface="+mj-lt"/>
                <a:ea typeface="Times New Roman" panose="02020603050405020304" pitchFamily="18" charset="0"/>
              </a:rPr>
              <a:t>khó</a:t>
            </a:r>
            <a:r>
              <a:rPr lang="en-US" sz="2000" spc="-10" dirty="0">
                <a:latin typeface="+mj-lt"/>
                <a:ea typeface="Times New Roman" panose="02020603050405020304" pitchFamily="18" charset="0"/>
              </a:rPr>
              <a:t> </a:t>
            </a:r>
            <a:r>
              <a:rPr lang="en-US" sz="2000" spc="-10" dirty="0" err="1" smtClean="0">
                <a:latin typeface="+mj-lt"/>
                <a:ea typeface="Times New Roman" panose="02020603050405020304" pitchFamily="18" charset="0"/>
              </a:rPr>
              <a:t>khăn</a:t>
            </a:r>
            <a:r>
              <a:rPr lang="en-US" sz="2000" spc="-10" dirty="0" smtClean="0">
                <a:latin typeface="+mj-lt"/>
                <a:ea typeface="Times New Roman" panose="02020603050405020304" pitchFamily="18" charset="0"/>
              </a:rPr>
              <a:t> - </a:t>
            </a:r>
            <a:r>
              <a:rPr lang="en-US" sz="2000" spc="-10" dirty="0">
                <a:latin typeface="+mj-lt"/>
                <a:ea typeface="Times New Roman" panose="02020603050405020304" pitchFamily="18" charset="0"/>
              </a:rPr>
              <a:t>người có </a:t>
            </a:r>
            <a:r>
              <a:rPr lang="en-US" sz="2000" spc="-10" dirty="0" err="1">
                <a:latin typeface="+mj-lt"/>
                <a:ea typeface="Times New Roman" panose="02020603050405020304" pitchFamily="18" charset="0"/>
              </a:rPr>
              <a:t>trình</a:t>
            </a:r>
            <a:r>
              <a:rPr lang="en-US" sz="2000" spc="-10" dirty="0">
                <a:latin typeface="+mj-lt"/>
                <a:ea typeface="Times New Roman" panose="02020603050405020304" pitchFamily="18" charset="0"/>
              </a:rPr>
              <a:t> độ </a:t>
            </a:r>
            <a:r>
              <a:rPr lang="en-US" sz="2000" spc="-10" dirty="0" err="1">
                <a:latin typeface="+mj-lt"/>
                <a:ea typeface="Times New Roman" panose="02020603050405020304" pitchFamily="18" charset="0"/>
              </a:rPr>
              <a:t>trung</a:t>
            </a:r>
            <a:r>
              <a:rPr lang="en-US" sz="2000" spc="-10" dirty="0">
                <a:latin typeface="+mj-lt"/>
                <a:ea typeface="Times New Roman" panose="02020603050405020304" pitchFamily="18" charset="0"/>
              </a:rPr>
              <a:t> học </a:t>
            </a:r>
            <a:r>
              <a:rPr lang="en-US" sz="2000" spc="-10" dirty="0" err="1">
                <a:latin typeface="+mj-lt"/>
                <a:ea typeface="Times New Roman" panose="02020603050405020304" pitchFamily="18" charset="0"/>
              </a:rPr>
              <a:t>cơ</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sở</a:t>
            </a:r>
            <a:r>
              <a:rPr lang="en-US" sz="2000" spc="-10" dirty="0">
                <a:latin typeface="+mj-lt"/>
                <a:ea typeface="Times New Roman" panose="02020603050405020304" pitchFamily="18" charset="0"/>
              </a:rPr>
              <a:t>), </a:t>
            </a:r>
            <a:endParaRPr lang="en-US" sz="2000" spc="-10" dirty="0" smtClean="0">
              <a:latin typeface="+mj-lt"/>
              <a:ea typeface="Times New Roman" panose="02020603050405020304" pitchFamily="18" charset="0"/>
            </a:endParaRPr>
          </a:p>
          <a:p>
            <a:pPr marL="342900" indent="-342900" algn="just">
              <a:spcBef>
                <a:spcPts val="600"/>
              </a:spcBef>
              <a:spcAft>
                <a:spcPts val="1200"/>
              </a:spcAft>
              <a:buFont typeface="Wingdings" panose="05000000000000000000" pitchFamily="2" charset="2"/>
              <a:buChar char="Ø"/>
            </a:pPr>
            <a:r>
              <a:rPr lang="en-US" sz="2000" spc="-10" dirty="0" smtClean="0">
                <a:latin typeface="+mj-lt"/>
                <a:ea typeface="Times New Roman" panose="02020603050405020304" pitchFamily="18" charset="0"/>
              </a:rPr>
              <a:t>Khuyến </a:t>
            </a:r>
            <a:r>
              <a:rPr lang="en-US" sz="2000" spc="-10" dirty="0" err="1">
                <a:latin typeface="+mj-lt"/>
                <a:ea typeface="Times New Roman" panose="02020603050405020304" pitchFamily="18" charset="0"/>
              </a:rPr>
              <a:t>khích</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chọn</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ĐTV</a:t>
            </a:r>
            <a:r>
              <a:rPr lang="en-US" sz="2000" spc="-10" dirty="0">
                <a:latin typeface="+mj-lt"/>
                <a:ea typeface="Times New Roman" panose="02020603050405020304" pitchFamily="18" charset="0"/>
              </a:rPr>
              <a:t> là </a:t>
            </a:r>
            <a:r>
              <a:rPr lang="en-US" sz="2000" spc="-10" dirty="0" err="1">
                <a:latin typeface="+mj-lt"/>
                <a:ea typeface="Times New Roman" panose="02020603050405020304" pitchFamily="18" charset="0"/>
              </a:rPr>
              <a:t>nữ</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ưu</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tiên</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tuyển</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chọn</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ĐTV</a:t>
            </a:r>
            <a:r>
              <a:rPr lang="en-US" sz="2000" spc="-10" dirty="0">
                <a:latin typeface="+mj-lt"/>
                <a:ea typeface="Times New Roman" panose="02020603050405020304" pitchFamily="18" charset="0"/>
              </a:rPr>
              <a:t> đã </a:t>
            </a:r>
            <a:r>
              <a:rPr lang="en-US" sz="2000" spc="-10" dirty="0" err="1">
                <a:latin typeface="+mj-lt"/>
                <a:ea typeface="Times New Roman" panose="02020603050405020304" pitchFamily="18" charset="0"/>
              </a:rPr>
              <a:t>tham</a:t>
            </a:r>
            <a:r>
              <a:rPr lang="en-US" sz="2000" spc="-10" dirty="0">
                <a:latin typeface="+mj-lt"/>
                <a:ea typeface="Times New Roman" panose="02020603050405020304" pitchFamily="18" charset="0"/>
              </a:rPr>
              <a:t> gia </a:t>
            </a:r>
            <a:r>
              <a:rPr lang="en-US" sz="2000" spc="-10" dirty="0" err="1">
                <a:latin typeface="+mj-lt"/>
                <a:ea typeface="Times New Roman" panose="02020603050405020304" pitchFamily="18" charset="0"/>
              </a:rPr>
              <a:t>các</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cuộc</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điều</a:t>
            </a:r>
            <a:r>
              <a:rPr lang="en-US" sz="2000" spc="-10" dirty="0">
                <a:latin typeface="+mj-lt"/>
                <a:ea typeface="Times New Roman" panose="02020603050405020304" pitchFamily="18" charset="0"/>
              </a:rPr>
              <a:t> tra </a:t>
            </a:r>
            <a:r>
              <a:rPr lang="en-US" sz="2000" spc="-10" dirty="0" err="1">
                <a:latin typeface="+mj-lt"/>
                <a:ea typeface="Times New Roman" panose="02020603050405020304" pitchFamily="18" charset="0"/>
              </a:rPr>
              <a:t>thống</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kê</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gần</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đây</a:t>
            </a:r>
            <a:r>
              <a:rPr lang="en-US" sz="2000" spc="-10" dirty="0">
                <a:latin typeface="+mj-lt"/>
                <a:ea typeface="Times New Roman" panose="02020603050405020304" pitchFamily="18" charset="0"/>
              </a:rPr>
              <a:t>.  </a:t>
            </a:r>
            <a:endParaRPr lang="en-US" sz="2000" spc="-10" dirty="0" smtClean="0">
              <a:latin typeface="+mj-lt"/>
              <a:ea typeface="Times New Roman" panose="02020603050405020304" pitchFamily="18" charset="0"/>
            </a:endParaRPr>
          </a:p>
          <a:p>
            <a:pPr marL="342900" indent="-342900" algn="just">
              <a:spcBef>
                <a:spcPts val="600"/>
              </a:spcBef>
              <a:spcAft>
                <a:spcPts val="1200"/>
              </a:spcAft>
              <a:buFont typeface="Wingdings" panose="05000000000000000000" pitchFamily="2" charset="2"/>
              <a:buChar char="Ø"/>
            </a:pPr>
            <a:r>
              <a:rPr lang="en-US" sz="2000" spc="-10" dirty="0" err="1" smtClean="0">
                <a:latin typeface="+mj-lt"/>
                <a:ea typeface="Times New Roman" panose="02020603050405020304" pitchFamily="18" charset="0"/>
              </a:rPr>
              <a:t>Không</a:t>
            </a:r>
            <a:r>
              <a:rPr lang="en-US" sz="2000" spc="-10" dirty="0" smtClean="0">
                <a:latin typeface="+mj-lt"/>
                <a:ea typeface="Times New Roman" panose="02020603050405020304" pitchFamily="18" charset="0"/>
              </a:rPr>
              <a:t> </a:t>
            </a:r>
            <a:r>
              <a:rPr lang="en-US" sz="2000" spc="-10" dirty="0" err="1">
                <a:latin typeface="+mj-lt"/>
                <a:ea typeface="Times New Roman" panose="02020603050405020304" pitchFamily="18" charset="0"/>
              </a:rPr>
              <a:t>nên</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sử</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dụng</a:t>
            </a:r>
            <a:r>
              <a:rPr lang="en-US" sz="2000" spc="-10" dirty="0">
                <a:latin typeface="+mj-lt"/>
                <a:ea typeface="Times New Roman" panose="02020603050405020304" pitchFamily="18" charset="0"/>
              </a:rPr>
              <a:t> cán bộ </a:t>
            </a:r>
            <a:r>
              <a:rPr lang="en-US" sz="2000" spc="-10" dirty="0" err="1">
                <a:latin typeface="+mj-lt"/>
                <a:ea typeface="Times New Roman" panose="02020603050405020304" pitchFamily="18" charset="0"/>
              </a:rPr>
              <a:t>đang</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quản</a:t>
            </a:r>
            <a:r>
              <a:rPr lang="en-US" sz="2000" spc="-10" dirty="0">
                <a:latin typeface="+mj-lt"/>
                <a:ea typeface="Times New Roman" panose="02020603050405020304" pitchFamily="18" charset="0"/>
              </a:rPr>
              <a:t> lý tài </a:t>
            </a:r>
            <a:r>
              <a:rPr lang="en-US" sz="2000" spc="-10" dirty="0" err="1">
                <a:latin typeface="+mj-lt"/>
                <a:ea typeface="Times New Roman" panose="02020603050405020304" pitchFamily="18" charset="0"/>
              </a:rPr>
              <a:t>liệu</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đăng</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ký</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hộ</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khẩu</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hộ</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tịch</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ghi</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chép</a:t>
            </a:r>
            <a:r>
              <a:rPr lang="en-US" sz="2000" spc="-10" dirty="0">
                <a:latin typeface="+mj-lt"/>
                <a:ea typeface="Times New Roman" panose="02020603050405020304" pitchFamily="18" charset="0"/>
              </a:rPr>
              <a:t> ban </a:t>
            </a:r>
            <a:r>
              <a:rPr lang="en-US" sz="2000" spc="-10" dirty="0" err="1">
                <a:latin typeface="+mj-lt"/>
                <a:ea typeface="Times New Roman" panose="02020603050405020304" pitchFamily="18" charset="0"/>
              </a:rPr>
              <a:t>đầu</a:t>
            </a:r>
            <a:r>
              <a:rPr lang="en-US" sz="2000" spc="-10" dirty="0">
                <a:latin typeface="+mj-lt"/>
                <a:ea typeface="Times New Roman" panose="02020603050405020304" pitchFamily="18" charset="0"/>
              </a:rPr>
              <a:t> về </a:t>
            </a:r>
            <a:r>
              <a:rPr lang="en-US" sz="2000" spc="-10" dirty="0" err="1">
                <a:latin typeface="+mj-lt"/>
                <a:ea typeface="Times New Roman" panose="02020603050405020304" pitchFamily="18" charset="0"/>
              </a:rPr>
              <a:t>dân</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số</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hoặc</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chuyên</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trách</a:t>
            </a:r>
            <a:r>
              <a:rPr lang="en-US" sz="2000" spc="-10" dirty="0">
                <a:latin typeface="+mj-lt"/>
                <a:ea typeface="Times New Roman" panose="02020603050405020304" pitchFamily="18" charset="0"/>
              </a:rPr>
              <a:t> công </a:t>
            </a:r>
            <a:r>
              <a:rPr lang="en-US" sz="2000" spc="-10" dirty="0" err="1">
                <a:latin typeface="+mj-lt"/>
                <a:ea typeface="Times New Roman" panose="02020603050405020304" pitchFamily="18" charset="0"/>
              </a:rPr>
              <a:t>tác</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dân</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số</a:t>
            </a:r>
            <a:r>
              <a:rPr lang="en-US" sz="2000" spc="-10" dirty="0">
                <a:latin typeface="+mj-lt"/>
                <a:ea typeface="Times New Roman" panose="02020603050405020304" pitchFamily="18" charset="0"/>
              </a:rPr>
              <a:t> và </a:t>
            </a:r>
            <a:r>
              <a:rPr lang="en-US" sz="2000" spc="-10" dirty="0" err="1">
                <a:latin typeface="+mj-lt"/>
                <a:ea typeface="Times New Roman" panose="02020603050405020304" pitchFamily="18" charset="0"/>
              </a:rPr>
              <a:t>kế</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hoạch</a:t>
            </a:r>
            <a:r>
              <a:rPr lang="en-US" sz="2000" spc="-10" dirty="0">
                <a:latin typeface="+mj-lt"/>
                <a:ea typeface="Times New Roman" panose="02020603050405020304" pitchFamily="18" charset="0"/>
              </a:rPr>
              <a:t> </a:t>
            </a:r>
            <a:r>
              <a:rPr lang="en-US" sz="2000" spc="-10" dirty="0" err="1">
                <a:latin typeface="+mj-lt"/>
                <a:ea typeface="Times New Roman" panose="02020603050405020304" pitchFamily="18" charset="0"/>
              </a:rPr>
              <a:t>hoá</a:t>
            </a:r>
            <a:r>
              <a:rPr lang="en-US" sz="2000" spc="-10" dirty="0">
                <a:latin typeface="+mj-lt"/>
                <a:ea typeface="Times New Roman" panose="02020603050405020304" pitchFamily="18" charset="0"/>
              </a:rPr>
              <a:t> gia </a:t>
            </a:r>
            <a:r>
              <a:rPr lang="en-US" sz="2000" spc="-10" dirty="0" err="1" smtClean="0">
                <a:latin typeface="+mj-lt"/>
                <a:ea typeface="Times New Roman" panose="02020603050405020304" pitchFamily="18" charset="0"/>
              </a:rPr>
              <a:t>đình</a:t>
            </a:r>
            <a:r>
              <a:rPr lang="en-US" sz="2000" spc="-10" dirty="0" smtClean="0">
                <a:latin typeface="+mj-lt"/>
                <a:ea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3006276" y="688962"/>
            <a:ext cx="5188977" cy="5548851"/>
            <a:chOff x="7567300" y="1541100"/>
            <a:chExt cx="3167100"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 name="Google Shape;1049;p43"/>
          <p:cNvSpPr txBox="1">
            <a:spLocks noGrp="1"/>
          </p:cNvSpPr>
          <p:nvPr>
            <p:ph type="title"/>
          </p:nvPr>
        </p:nvSpPr>
        <p:spPr>
          <a:xfrm>
            <a:off x="3620199" y="2011850"/>
            <a:ext cx="4401654" cy="987958"/>
          </a:xfrm>
          <a:prstGeom prst="rect">
            <a:avLst/>
          </a:prstGeom>
        </p:spPr>
        <p:txBody>
          <a:bodyPr spcFirstLastPara="1" wrap="square" lIns="91425" tIns="91425" rIns="91425" bIns="91425" anchor="ctr" anchorCtr="0">
            <a:noAutofit/>
          </a:bodyPr>
          <a:lstStyle/>
          <a:p>
            <a:pPr>
              <a:lnSpc>
                <a:spcPct val="150000"/>
              </a:lnSpc>
            </a:pPr>
            <a:r>
              <a:rPr lang="en-US" sz="2600" b="0" i="1" dirty="0" smtClean="0">
                <a:solidFill>
                  <a:schemeClr val="accent5">
                    <a:lumMod val="75000"/>
                  </a:schemeClr>
                </a:solidFill>
                <a:latin typeface="+mj-lt"/>
              </a:rPr>
              <a:t>Xây </a:t>
            </a:r>
            <a:r>
              <a:rPr lang="en-US" sz="2600" b="0" i="1" dirty="0" err="1" smtClean="0">
                <a:solidFill>
                  <a:schemeClr val="accent5">
                    <a:lumMod val="75000"/>
                  </a:schemeClr>
                </a:solidFill>
                <a:latin typeface="+mj-lt"/>
              </a:rPr>
              <a:t>dựng</a:t>
            </a:r>
            <a:r>
              <a:rPr lang="en-US" sz="2600" b="0" i="1" dirty="0" smtClean="0">
                <a:solidFill>
                  <a:schemeClr val="accent5">
                    <a:lumMod val="75000"/>
                  </a:schemeClr>
                </a:solidFill>
                <a:latin typeface="+mj-lt"/>
              </a:rPr>
              <a:t> </a:t>
            </a:r>
            <a:r>
              <a:rPr lang="en-US" sz="2600" b="0" i="1" dirty="0" err="1" smtClean="0">
                <a:solidFill>
                  <a:schemeClr val="accent5">
                    <a:lumMod val="75000"/>
                  </a:schemeClr>
                </a:solidFill>
                <a:latin typeface="+mj-lt"/>
              </a:rPr>
              <a:t>kế</a:t>
            </a:r>
            <a:r>
              <a:rPr lang="en-US" sz="2600" b="0" i="1" dirty="0" smtClean="0">
                <a:solidFill>
                  <a:schemeClr val="accent5">
                    <a:lumMod val="75000"/>
                  </a:schemeClr>
                </a:solidFill>
                <a:latin typeface="+mj-lt"/>
              </a:rPr>
              <a:t> </a:t>
            </a:r>
            <a:r>
              <a:rPr lang="en-US" sz="2600" b="0" i="1" dirty="0" err="1" smtClean="0">
                <a:solidFill>
                  <a:schemeClr val="accent5">
                    <a:lumMod val="75000"/>
                  </a:schemeClr>
                </a:solidFill>
                <a:latin typeface="+mj-lt"/>
              </a:rPr>
              <a:t>hoạch</a:t>
            </a:r>
            <a:r>
              <a:rPr lang="en-US" sz="2600" b="0" i="1" dirty="0">
                <a:solidFill>
                  <a:schemeClr val="accent5">
                    <a:lumMod val="75000"/>
                  </a:schemeClr>
                </a:solidFill>
                <a:latin typeface="+mj-lt"/>
              </a:rPr>
              <a:t> </a:t>
            </a:r>
            <a:r>
              <a:rPr lang="en-US" sz="2600" b="0" i="1" dirty="0" smtClean="0">
                <a:solidFill>
                  <a:schemeClr val="accent5">
                    <a:lumMod val="75000"/>
                  </a:schemeClr>
                </a:solidFill>
                <a:latin typeface="+mj-lt"/>
              </a:rPr>
              <a:t>in/</a:t>
            </a:r>
            <a:r>
              <a:rPr lang="en-US" sz="2600" b="0" i="1" dirty="0" err="1" smtClean="0">
                <a:solidFill>
                  <a:schemeClr val="accent5">
                    <a:lumMod val="75000"/>
                  </a:schemeClr>
                </a:solidFill>
                <a:latin typeface="+mj-lt"/>
              </a:rPr>
              <a:t>nhân</a:t>
            </a:r>
            <a:r>
              <a:rPr lang="en-US" sz="2600" b="0" i="1" dirty="0" smtClean="0">
                <a:solidFill>
                  <a:schemeClr val="accent5">
                    <a:lumMod val="75000"/>
                  </a:schemeClr>
                </a:solidFill>
                <a:latin typeface="+mj-lt"/>
              </a:rPr>
              <a:t> </a:t>
            </a:r>
            <a:r>
              <a:rPr lang="en-US" sz="2600" b="0" i="1" dirty="0" err="1" smtClean="0">
                <a:solidFill>
                  <a:schemeClr val="accent5">
                    <a:lumMod val="75000"/>
                  </a:schemeClr>
                </a:solidFill>
                <a:latin typeface="+mj-lt"/>
              </a:rPr>
              <a:t>bản</a:t>
            </a:r>
            <a:r>
              <a:rPr lang="en-US" sz="2600" b="0" i="1" dirty="0" smtClean="0">
                <a:solidFill>
                  <a:schemeClr val="accent5">
                    <a:lumMod val="75000"/>
                  </a:schemeClr>
                </a:solidFill>
                <a:latin typeface="+mj-lt"/>
              </a:rPr>
              <a:t> và </a:t>
            </a:r>
            <a:r>
              <a:rPr lang="en-US" sz="2600" b="0" i="1" dirty="0" err="1" smtClean="0">
                <a:solidFill>
                  <a:schemeClr val="accent5">
                    <a:lumMod val="75000"/>
                  </a:schemeClr>
                </a:solidFill>
                <a:latin typeface="+mj-lt"/>
              </a:rPr>
              <a:t>phân</a:t>
            </a:r>
            <a:r>
              <a:rPr lang="en-US" sz="2600" b="0" i="1" dirty="0" smtClean="0">
                <a:solidFill>
                  <a:schemeClr val="accent5">
                    <a:lumMod val="75000"/>
                  </a:schemeClr>
                </a:solidFill>
                <a:latin typeface="+mj-lt"/>
              </a:rPr>
              <a:t> </a:t>
            </a:r>
            <a:r>
              <a:rPr lang="en-US" sz="2600" b="0" i="1" dirty="0" err="1" smtClean="0">
                <a:solidFill>
                  <a:schemeClr val="accent5">
                    <a:lumMod val="75000"/>
                  </a:schemeClr>
                </a:solidFill>
                <a:latin typeface="+mj-lt"/>
              </a:rPr>
              <a:t>phối</a:t>
            </a:r>
            <a:r>
              <a:rPr lang="en-US" sz="2600" b="0" i="1" dirty="0" smtClean="0">
                <a:solidFill>
                  <a:schemeClr val="accent5">
                    <a:lumMod val="75000"/>
                  </a:schemeClr>
                </a:solidFill>
                <a:latin typeface="+mj-lt"/>
              </a:rPr>
              <a:t>, </a:t>
            </a:r>
            <a:r>
              <a:rPr lang="en-US" sz="2600" b="0" i="1" dirty="0" err="1">
                <a:solidFill>
                  <a:schemeClr val="accent5">
                    <a:lumMod val="75000"/>
                  </a:schemeClr>
                </a:solidFill>
                <a:latin typeface="+mj-lt"/>
              </a:rPr>
              <a:t>bảo</a:t>
            </a:r>
            <a:r>
              <a:rPr lang="en-US" sz="2600" b="0" i="1" dirty="0">
                <a:solidFill>
                  <a:schemeClr val="accent5">
                    <a:lumMod val="75000"/>
                  </a:schemeClr>
                </a:solidFill>
                <a:latin typeface="+mj-lt"/>
              </a:rPr>
              <a:t> </a:t>
            </a:r>
            <a:r>
              <a:rPr lang="en-US" sz="2600" b="0" i="1" dirty="0" err="1">
                <a:solidFill>
                  <a:schemeClr val="accent5">
                    <a:lumMod val="75000"/>
                  </a:schemeClr>
                </a:solidFill>
                <a:latin typeface="+mj-lt"/>
              </a:rPr>
              <a:t>đảm</a:t>
            </a:r>
            <a:r>
              <a:rPr lang="en-US" sz="2600" b="0" i="1" dirty="0">
                <a:solidFill>
                  <a:schemeClr val="accent5">
                    <a:lumMod val="75000"/>
                  </a:schemeClr>
                </a:solidFill>
                <a:latin typeface="+mj-lt"/>
              </a:rPr>
              <a:t> </a:t>
            </a:r>
            <a:r>
              <a:rPr lang="en-US" sz="2600" b="0" i="1" dirty="0" err="1">
                <a:solidFill>
                  <a:schemeClr val="accent5">
                    <a:lumMod val="75000"/>
                  </a:schemeClr>
                </a:solidFill>
                <a:latin typeface="+mj-lt"/>
              </a:rPr>
              <a:t>đủ</a:t>
            </a:r>
            <a:r>
              <a:rPr lang="en-US" sz="2600" b="0" i="1" dirty="0">
                <a:solidFill>
                  <a:schemeClr val="accent5">
                    <a:lumMod val="75000"/>
                  </a:schemeClr>
                </a:solidFill>
                <a:latin typeface="+mj-lt"/>
              </a:rPr>
              <a:t>, </a:t>
            </a:r>
            <a:r>
              <a:rPr lang="en-US" sz="2600" b="0" i="1" dirty="0" err="1">
                <a:solidFill>
                  <a:schemeClr val="accent5">
                    <a:lumMod val="75000"/>
                  </a:schemeClr>
                </a:solidFill>
                <a:latin typeface="+mj-lt"/>
              </a:rPr>
              <a:t>đúng</a:t>
            </a:r>
            <a:r>
              <a:rPr lang="en-US" sz="2600" b="0" i="1" dirty="0">
                <a:solidFill>
                  <a:schemeClr val="accent5">
                    <a:lumMod val="75000"/>
                  </a:schemeClr>
                </a:solidFill>
                <a:latin typeface="+mj-lt"/>
              </a:rPr>
              <a:t> </a:t>
            </a:r>
            <a:r>
              <a:rPr lang="en-US" sz="2600" b="0" i="1" dirty="0" err="1">
                <a:solidFill>
                  <a:schemeClr val="accent5">
                    <a:lumMod val="75000"/>
                  </a:schemeClr>
                </a:solidFill>
                <a:latin typeface="+mj-lt"/>
              </a:rPr>
              <a:t>thời</a:t>
            </a:r>
            <a:r>
              <a:rPr lang="en-US" sz="2600" b="0" i="1" dirty="0">
                <a:solidFill>
                  <a:schemeClr val="accent5">
                    <a:lumMod val="75000"/>
                  </a:schemeClr>
                </a:solidFill>
                <a:latin typeface="+mj-lt"/>
              </a:rPr>
              <a:t> </a:t>
            </a:r>
            <a:r>
              <a:rPr lang="en-US" sz="2600" b="0" i="1" dirty="0" err="1">
                <a:solidFill>
                  <a:schemeClr val="accent5">
                    <a:lumMod val="75000"/>
                  </a:schemeClr>
                </a:solidFill>
                <a:latin typeface="+mj-lt"/>
              </a:rPr>
              <a:t>gian</a:t>
            </a:r>
            <a:r>
              <a:rPr lang="en-US" sz="2600" b="0" i="1" dirty="0">
                <a:solidFill>
                  <a:schemeClr val="accent5">
                    <a:lumMod val="75000"/>
                  </a:schemeClr>
                </a:solidFill>
                <a:latin typeface="+mj-lt"/>
              </a:rPr>
              <a:t> </a:t>
            </a:r>
            <a:r>
              <a:rPr lang="en-US" sz="2600" b="0" i="1" dirty="0" err="1">
                <a:solidFill>
                  <a:schemeClr val="accent5">
                    <a:lumMod val="75000"/>
                  </a:schemeClr>
                </a:solidFill>
                <a:latin typeface="+mj-lt"/>
              </a:rPr>
              <a:t>quy</a:t>
            </a:r>
            <a:r>
              <a:rPr lang="en-US" sz="2600" b="0" i="1" dirty="0">
                <a:solidFill>
                  <a:schemeClr val="accent5">
                    <a:lumMod val="75000"/>
                  </a:schemeClr>
                </a:solidFill>
                <a:latin typeface="+mj-lt"/>
              </a:rPr>
              <a:t> </a:t>
            </a:r>
            <a:r>
              <a:rPr lang="en-US" sz="2600" b="0" i="1" dirty="0" err="1">
                <a:solidFill>
                  <a:schemeClr val="accent5">
                    <a:lumMod val="75000"/>
                  </a:schemeClr>
                </a:solidFill>
                <a:latin typeface="+mj-lt"/>
              </a:rPr>
              <a:t>định</a:t>
            </a:r>
            <a:endParaRPr lang="en-US" sz="2600" b="0" i="1" dirty="0">
              <a:solidFill>
                <a:schemeClr val="accent5">
                  <a:lumMod val="75000"/>
                </a:schemeClr>
              </a:solidFill>
              <a:latin typeface="+mj-lt"/>
            </a:endParaRPr>
          </a:p>
        </p:txBody>
      </p:sp>
      <p:grpSp>
        <p:nvGrpSpPr>
          <p:cNvPr id="1051" name="Google Shape;1051;p43"/>
          <p:cNvGrpSpPr/>
          <p:nvPr/>
        </p:nvGrpSpPr>
        <p:grpSpPr>
          <a:xfrm rot="787967">
            <a:off x="1656231" y="616773"/>
            <a:ext cx="1784276" cy="1783851"/>
            <a:chOff x="5448300" y="1526500"/>
            <a:chExt cx="1154925" cy="1154650"/>
          </a:xfrm>
        </p:grpSpPr>
        <p:sp>
          <p:nvSpPr>
            <p:cNvPr id="1052" name="Google Shape;1052;p43"/>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43"/>
          <p:cNvSpPr txBox="1"/>
          <p:nvPr/>
        </p:nvSpPr>
        <p:spPr>
          <a:xfrm rot="21383394">
            <a:off x="1901521" y="815113"/>
            <a:ext cx="1272077" cy="71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latin typeface="Delius"/>
                <a:ea typeface="Delius"/>
                <a:cs typeface="Delius"/>
                <a:sym typeface="Delius"/>
              </a:rPr>
              <a:t>Tài liệu tập huấn</a:t>
            </a:r>
            <a:endParaRPr sz="2400" dirty="0">
              <a:latin typeface="Delius"/>
              <a:ea typeface="Delius"/>
              <a:cs typeface="Delius"/>
              <a:sym typeface="Delius"/>
            </a:endParaRPr>
          </a:p>
        </p:txBody>
      </p:sp>
      <p:grpSp>
        <p:nvGrpSpPr>
          <p:cNvPr id="1056" name="Google Shape;1056;p43"/>
          <p:cNvGrpSpPr/>
          <p:nvPr/>
        </p:nvGrpSpPr>
        <p:grpSpPr>
          <a:xfrm>
            <a:off x="775975" y="2424487"/>
            <a:ext cx="1771661" cy="1916811"/>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3"/>
          <p:cNvSpPr txBox="1"/>
          <p:nvPr/>
        </p:nvSpPr>
        <p:spPr>
          <a:xfrm>
            <a:off x="1001417" y="2829076"/>
            <a:ext cx="1339358" cy="9988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smtClean="0">
                <a:latin typeface="Delius"/>
                <a:ea typeface="Delius"/>
                <a:cs typeface="Delius"/>
                <a:sym typeface="Delius"/>
              </a:rPr>
              <a:t>Tài liệu phục vụ điều tra</a:t>
            </a:r>
            <a:endParaRPr sz="2200" dirty="0">
              <a:latin typeface="Delius"/>
              <a:ea typeface="Delius"/>
              <a:cs typeface="Delius"/>
              <a:sym typeface="Delius"/>
            </a:endParaRPr>
          </a:p>
        </p:txBody>
      </p:sp>
      <p:sp>
        <p:nvSpPr>
          <p:cNvPr id="1062" name="Google Shape;1062;p43"/>
          <p:cNvSpPr/>
          <p:nvPr/>
        </p:nvSpPr>
        <p:spPr>
          <a:xfrm>
            <a:off x="3964400" y="3882550"/>
            <a:ext cx="3178149" cy="84250"/>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41"/>
          <p:cNvSpPr/>
          <p:nvPr/>
        </p:nvSpPr>
        <p:spPr>
          <a:xfrm rot="424266">
            <a:off x="5158144" y="1130788"/>
            <a:ext cx="3480069" cy="34728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rot="424266">
            <a:off x="5133553" y="692480"/>
            <a:ext cx="3891156" cy="423573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1"/>
          <p:cNvSpPr/>
          <p:nvPr/>
        </p:nvSpPr>
        <p:spPr>
          <a:xfrm rot="-179577">
            <a:off x="1021110" y="1030240"/>
            <a:ext cx="3450212" cy="85896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txBox="1">
            <a:spLocks noGrp="1"/>
          </p:cNvSpPr>
          <p:nvPr>
            <p:ph type="title"/>
          </p:nvPr>
        </p:nvSpPr>
        <p:spPr>
          <a:xfrm rot="-180143">
            <a:off x="1101481" y="1217698"/>
            <a:ext cx="3127293" cy="5900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smtClean="0"/>
              <a:t>Giảng viên</a:t>
            </a:r>
            <a:endParaRPr sz="2800" dirty="0"/>
          </a:p>
        </p:txBody>
      </p:sp>
      <p:sp>
        <p:nvSpPr>
          <p:cNvPr id="1012" name="Google Shape;1012;p41"/>
          <p:cNvSpPr/>
          <p:nvPr/>
        </p:nvSpPr>
        <p:spPr>
          <a:xfrm>
            <a:off x="5607985" y="288948"/>
            <a:ext cx="445195" cy="921559"/>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1"/>
          <p:cNvSpPr txBox="1">
            <a:spLocks noGrp="1"/>
          </p:cNvSpPr>
          <p:nvPr>
            <p:ph type="subTitle" idx="1"/>
          </p:nvPr>
        </p:nvSpPr>
        <p:spPr>
          <a:xfrm rot="-180143">
            <a:off x="644857" y="2009856"/>
            <a:ext cx="4660853" cy="2165855"/>
          </a:xfrm>
          <a:prstGeom prst="rect">
            <a:avLst/>
          </a:prstGeom>
        </p:spPr>
        <p:txBody>
          <a:bodyPr spcFirstLastPara="1" wrap="square" lIns="91425" tIns="91425" rIns="91425" bIns="91425" anchor="t" anchorCtr="0">
            <a:noAutofit/>
          </a:bodyPr>
          <a:lstStyle/>
          <a:p>
            <a:pPr algn="l">
              <a:lnSpc>
                <a:spcPct val="120000"/>
              </a:lnSpc>
            </a:pPr>
            <a:r>
              <a:rPr lang="en-US" sz="2000" dirty="0" err="1" smtClean="0"/>
              <a:t>Giảng</a:t>
            </a:r>
            <a:r>
              <a:rPr lang="en-US" sz="2000" dirty="0" smtClean="0"/>
              <a:t> </a:t>
            </a:r>
            <a:r>
              <a:rPr lang="en-US" sz="2000" dirty="0" err="1" smtClean="0"/>
              <a:t>viên</a:t>
            </a:r>
            <a:r>
              <a:rPr lang="en-US" sz="2000" dirty="0" smtClean="0"/>
              <a:t> </a:t>
            </a:r>
            <a:r>
              <a:rPr lang="en-US" sz="2000" dirty="0" err="1" smtClean="0">
                <a:solidFill>
                  <a:schemeClr val="tx1"/>
                </a:solidFill>
              </a:rPr>
              <a:t>bình</a:t>
            </a:r>
            <a:r>
              <a:rPr lang="en-US" sz="2000" dirty="0" smtClean="0">
                <a:solidFill>
                  <a:schemeClr val="tx1"/>
                </a:solidFill>
              </a:rPr>
              <a:t> </a:t>
            </a:r>
            <a:r>
              <a:rPr lang="en-US" sz="2000" dirty="0" err="1" smtClean="0">
                <a:solidFill>
                  <a:schemeClr val="tx1"/>
                </a:solidFill>
              </a:rPr>
              <a:t>thường</a:t>
            </a:r>
            <a:r>
              <a:rPr lang="vi-VN" sz="2000" dirty="0" smtClean="0">
                <a:solidFill>
                  <a:schemeClr val="tx1"/>
                </a:solidFill>
              </a:rPr>
              <a:t> </a:t>
            </a:r>
            <a:r>
              <a:rPr lang="vi-VN" sz="2000" dirty="0"/>
              <a:t>chỉ biết </a:t>
            </a:r>
            <a:r>
              <a:rPr lang="vi-VN" sz="2000" dirty="0">
                <a:solidFill>
                  <a:schemeClr val="tx1"/>
                </a:solidFill>
              </a:rPr>
              <a:t>nói,</a:t>
            </a:r>
          </a:p>
          <a:p>
            <a:pPr algn="l">
              <a:lnSpc>
                <a:spcPct val="120000"/>
              </a:lnSpc>
            </a:pPr>
            <a:r>
              <a:rPr lang="en-US" sz="2000" dirty="0" err="1" smtClean="0"/>
              <a:t>Giảng</a:t>
            </a:r>
            <a:r>
              <a:rPr lang="en-US" sz="2000" dirty="0" smtClean="0"/>
              <a:t> </a:t>
            </a:r>
            <a:r>
              <a:rPr lang="en-US" sz="2000" dirty="0" err="1" smtClean="0"/>
              <a:t>viên</a:t>
            </a:r>
            <a:r>
              <a:rPr lang="vi-VN" sz="2000" dirty="0" smtClean="0"/>
              <a:t> </a:t>
            </a:r>
            <a:r>
              <a:rPr lang="vi-VN" sz="2000" dirty="0">
                <a:solidFill>
                  <a:schemeClr val="tx1"/>
                </a:solidFill>
              </a:rPr>
              <a:t>giỏi</a:t>
            </a:r>
            <a:r>
              <a:rPr lang="vi-VN" sz="2000" dirty="0"/>
              <a:t> biết </a:t>
            </a:r>
            <a:r>
              <a:rPr lang="vi-VN" sz="2000" dirty="0">
                <a:solidFill>
                  <a:schemeClr val="tx1"/>
                </a:solidFill>
              </a:rPr>
              <a:t>giải </a:t>
            </a:r>
            <a:r>
              <a:rPr lang="vi-VN" sz="2000" dirty="0" smtClean="0">
                <a:solidFill>
                  <a:schemeClr val="tx1"/>
                </a:solidFill>
              </a:rPr>
              <a:t>thích</a:t>
            </a:r>
            <a:r>
              <a:rPr lang="en-US" sz="2000" dirty="0">
                <a:solidFill>
                  <a:schemeClr val="tx1"/>
                </a:solidFill>
              </a:rPr>
              <a:t>,</a:t>
            </a:r>
            <a:endParaRPr lang="vi-VN" sz="2000" dirty="0">
              <a:solidFill>
                <a:schemeClr val="tx1"/>
              </a:solidFill>
            </a:endParaRPr>
          </a:p>
          <a:p>
            <a:pPr algn="l">
              <a:lnSpc>
                <a:spcPct val="120000"/>
              </a:lnSpc>
            </a:pPr>
            <a:r>
              <a:rPr lang="en-US" sz="2000" dirty="0" err="1" smtClean="0"/>
              <a:t>Giảng</a:t>
            </a:r>
            <a:r>
              <a:rPr lang="en-US" sz="2000" dirty="0" smtClean="0"/>
              <a:t> </a:t>
            </a:r>
            <a:r>
              <a:rPr lang="en-US" sz="2000" dirty="0" err="1" smtClean="0"/>
              <a:t>viên</a:t>
            </a:r>
            <a:r>
              <a:rPr lang="vi-VN" sz="2000" dirty="0" smtClean="0"/>
              <a:t> </a:t>
            </a:r>
            <a:r>
              <a:rPr lang="en-US" sz="2000" dirty="0" smtClean="0">
                <a:solidFill>
                  <a:schemeClr val="tx1"/>
                </a:solidFill>
              </a:rPr>
              <a:t>tài </a:t>
            </a:r>
            <a:r>
              <a:rPr lang="en-US" sz="2000" dirty="0" err="1" smtClean="0">
                <a:solidFill>
                  <a:schemeClr val="tx1"/>
                </a:solidFill>
              </a:rPr>
              <a:t>năng</a:t>
            </a:r>
            <a:r>
              <a:rPr lang="vi-VN" sz="2000" dirty="0" smtClean="0">
                <a:solidFill>
                  <a:schemeClr val="tx1"/>
                </a:solidFill>
              </a:rPr>
              <a:t> </a:t>
            </a:r>
            <a:r>
              <a:rPr lang="vi-VN" sz="2000" dirty="0"/>
              <a:t>biết </a:t>
            </a:r>
            <a:r>
              <a:rPr lang="en-US" sz="2000" dirty="0" err="1" smtClean="0">
                <a:solidFill>
                  <a:schemeClr val="tx1"/>
                </a:solidFill>
              </a:rPr>
              <a:t>chứng</a:t>
            </a:r>
            <a:r>
              <a:rPr lang="en-US" sz="2000" dirty="0" smtClean="0">
                <a:solidFill>
                  <a:schemeClr val="tx1"/>
                </a:solidFill>
              </a:rPr>
              <a:t> minh</a:t>
            </a:r>
            <a:r>
              <a:rPr lang="vi-VN" sz="2000" dirty="0">
                <a:solidFill>
                  <a:schemeClr val="tx1"/>
                </a:solidFill>
              </a:rPr>
              <a:t>,</a:t>
            </a:r>
          </a:p>
          <a:p>
            <a:pPr algn="l"/>
            <a:r>
              <a:rPr lang="en-US" sz="2000" dirty="0" err="1" smtClean="0"/>
              <a:t>Giảng</a:t>
            </a:r>
            <a:r>
              <a:rPr lang="en-US" sz="2000" dirty="0" smtClean="0"/>
              <a:t> </a:t>
            </a:r>
            <a:r>
              <a:rPr lang="en-US" sz="2000" dirty="0" err="1" smtClean="0"/>
              <a:t>viên</a:t>
            </a:r>
            <a:r>
              <a:rPr lang="vi-VN" sz="2000" dirty="0" smtClean="0"/>
              <a:t> </a:t>
            </a:r>
            <a:r>
              <a:rPr lang="vi-VN" sz="2000" dirty="0">
                <a:solidFill>
                  <a:schemeClr val="tx1"/>
                </a:solidFill>
              </a:rPr>
              <a:t>vĩ đại </a:t>
            </a:r>
            <a:r>
              <a:rPr lang="vi-VN" sz="2000" dirty="0" smtClean="0"/>
              <a:t>biết</a:t>
            </a:r>
            <a:endParaRPr lang="en-US" sz="2000" dirty="0" smtClean="0"/>
          </a:p>
          <a:p>
            <a:pPr algn="l"/>
            <a:r>
              <a:rPr lang="en-US" sz="2000" dirty="0">
                <a:solidFill>
                  <a:schemeClr val="tx1"/>
                </a:solidFill>
              </a:rPr>
              <a:t> </a:t>
            </a:r>
            <a:r>
              <a:rPr lang="en-US" sz="2000" dirty="0" smtClean="0">
                <a:solidFill>
                  <a:schemeClr val="tx1"/>
                </a:solidFill>
              </a:rPr>
              <a:t>                                </a:t>
            </a:r>
            <a:r>
              <a:rPr lang="vi-VN" sz="2000" dirty="0" smtClean="0">
                <a:solidFill>
                  <a:schemeClr val="tx1"/>
                </a:solidFill>
              </a:rPr>
              <a:t>truyền </a:t>
            </a:r>
            <a:r>
              <a:rPr lang="vi-VN" sz="2000" dirty="0">
                <a:solidFill>
                  <a:schemeClr val="tx1"/>
                </a:solidFill>
              </a:rPr>
              <a:t>cảm </a:t>
            </a:r>
            <a:r>
              <a:rPr lang="vi-VN" sz="2000" dirty="0" smtClean="0">
                <a:solidFill>
                  <a:schemeClr val="tx1"/>
                </a:solidFill>
              </a:rPr>
              <a:t>hứn</a:t>
            </a:r>
            <a:r>
              <a:rPr lang="en-US" sz="2000" dirty="0" smtClean="0">
                <a:solidFill>
                  <a:schemeClr val="tx1"/>
                </a:solidFill>
              </a:rPr>
              <a:t>g.</a:t>
            </a:r>
            <a:r>
              <a:rPr lang="en-US" sz="2000" i="1" dirty="0" smtClean="0">
                <a:solidFill>
                  <a:schemeClr val="tx1"/>
                </a:solidFill>
              </a:rPr>
              <a:t>   </a:t>
            </a:r>
          </a:p>
          <a:p>
            <a:pPr algn="l">
              <a:lnSpc>
                <a:spcPct val="120000"/>
              </a:lnSpc>
            </a:pPr>
            <a:r>
              <a:rPr lang="en-US" sz="2000" i="1" dirty="0" smtClean="0">
                <a:solidFill>
                  <a:schemeClr val="tx1"/>
                </a:solidFill>
              </a:rPr>
              <a:t>               </a:t>
            </a:r>
            <a:r>
              <a:rPr lang="en-US" sz="2000" i="1" dirty="0" smtClean="0">
                <a:solidFill>
                  <a:schemeClr val="accent5">
                    <a:lumMod val="40000"/>
                    <a:lumOff val="60000"/>
                  </a:schemeClr>
                </a:solidFill>
              </a:rPr>
              <a:t>- </a:t>
            </a:r>
            <a:r>
              <a:rPr lang="vi-VN" sz="1600" i="1" dirty="0" smtClean="0">
                <a:solidFill>
                  <a:schemeClr val="accent5">
                    <a:lumMod val="40000"/>
                    <a:lumOff val="60000"/>
                  </a:schemeClr>
                </a:solidFill>
              </a:rPr>
              <a:t>William </a:t>
            </a:r>
            <a:r>
              <a:rPr lang="vi-VN" sz="1600" i="1" dirty="0">
                <a:solidFill>
                  <a:schemeClr val="accent5">
                    <a:lumMod val="40000"/>
                    <a:lumOff val="60000"/>
                  </a:schemeClr>
                </a:solidFill>
              </a:rPr>
              <a:t>A. Warrd</a:t>
            </a:r>
          </a:p>
        </p:txBody>
      </p:sp>
      <p:sp>
        <p:nvSpPr>
          <p:cNvPr id="2" name="TextBox 1"/>
          <p:cNvSpPr txBox="1"/>
          <p:nvPr/>
        </p:nvSpPr>
        <p:spPr>
          <a:xfrm rot="444953">
            <a:off x="5182245" y="801824"/>
            <a:ext cx="3961008" cy="4093428"/>
          </a:xfrm>
          <a:prstGeom prst="rect">
            <a:avLst/>
          </a:prstGeom>
          <a:noFill/>
        </p:spPr>
        <p:txBody>
          <a:bodyPr wrap="square" rtlCol="0">
            <a:spAutoFit/>
          </a:bodyPr>
          <a:lstStyle/>
          <a:p>
            <a:r>
              <a:rPr lang="en-US" sz="2000" dirty="0" err="1" smtClean="0"/>
              <a:t>Nghiên</a:t>
            </a:r>
            <a:r>
              <a:rPr lang="en-US" sz="2000" dirty="0" smtClean="0"/>
              <a:t> </a:t>
            </a:r>
            <a:r>
              <a:rPr lang="en-US" sz="2000" dirty="0" err="1" smtClean="0"/>
              <a:t>cứu</a:t>
            </a:r>
            <a:r>
              <a:rPr lang="en-US" sz="2000" dirty="0" smtClean="0"/>
              <a:t> </a:t>
            </a:r>
            <a:r>
              <a:rPr lang="en-US" sz="2000" dirty="0" err="1" smtClean="0"/>
              <a:t>kỹ</a:t>
            </a:r>
            <a:r>
              <a:rPr lang="en-US" sz="2000" dirty="0" smtClean="0"/>
              <a:t> nghiệp vụ</a:t>
            </a:r>
          </a:p>
          <a:p>
            <a:endParaRPr lang="en-US" sz="2000" dirty="0" smtClean="0"/>
          </a:p>
          <a:p>
            <a:r>
              <a:rPr lang="en-US" sz="2000" dirty="0" err="1" smtClean="0"/>
              <a:t>Tìm</a:t>
            </a:r>
            <a:r>
              <a:rPr lang="en-US" sz="2000" dirty="0" smtClean="0"/>
              <a:t> </a:t>
            </a:r>
            <a:r>
              <a:rPr lang="en-US" sz="2000" dirty="0" err="1" smtClean="0"/>
              <a:t>hiểu</a:t>
            </a:r>
            <a:r>
              <a:rPr lang="en-US" sz="2000" dirty="0" smtClean="0"/>
              <a:t> về học </a:t>
            </a:r>
            <a:r>
              <a:rPr lang="en-US" sz="2000" dirty="0" err="1" smtClean="0"/>
              <a:t>viên</a:t>
            </a:r>
            <a:endParaRPr lang="en-US" sz="2000" dirty="0" smtClean="0"/>
          </a:p>
          <a:p>
            <a:r>
              <a:rPr lang="en-US" sz="2000" dirty="0" err="1" smtClean="0"/>
              <a:t>Tự</a:t>
            </a:r>
            <a:r>
              <a:rPr lang="en-US" sz="2000" dirty="0" smtClean="0"/>
              <a:t> </a:t>
            </a: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giảng</a:t>
            </a:r>
            <a:r>
              <a:rPr lang="en-US" sz="2000" dirty="0" smtClean="0"/>
              <a:t> </a:t>
            </a:r>
            <a:r>
              <a:rPr lang="en-US" sz="2000" dirty="0" err="1" smtClean="0"/>
              <a:t>phù</a:t>
            </a:r>
            <a:r>
              <a:rPr lang="en-US" sz="2000" dirty="0" smtClean="0"/>
              <a:t> hợp </a:t>
            </a:r>
            <a:r>
              <a:rPr lang="en-US" sz="2000" dirty="0" err="1" smtClean="0"/>
              <a:t>với</a:t>
            </a:r>
            <a:r>
              <a:rPr lang="en-US" sz="2000" dirty="0" smtClean="0"/>
              <a:t> </a:t>
            </a:r>
            <a:r>
              <a:rPr lang="en-US" sz="2000" dirty="0" err="1" smtClean="0"/>
              <a:t>từng</a:t>
            </a:r>
            <a:r>
              <a:rPr lang="en-US" sz="2000" dirty="0" smtClean="0"/>
              <a:t> lớp tập </a:t>
            </a:r>
            <a:r>
              <a:rPr lang="en-US" sz="2000" dirty="0" err="1" smtClean="0"/>
              <a:t>huấn</a:t>
            </a:r>
            <a:endParaRPr lang="en-US" sz="2000" dirty="0" smtClean="0"/>
          </a:p>
          <a:p>
            <a:endParaRPr lang="en-US" sz="2000" dirty="0" smtClean="0"/>
          </a:p>
          <a:p>
            <a:r>
              <a:rPr lang="en-US" sz="2000" dirty="0" err="1" smtClean="0"/>
              <a:t>Áp</a:t>
            </a:r>
            <a:r>
              <a:rPr lang="en-US" sz="2000" dirty="0" smtClean="0"/>
              <a:t> </a:t>
            </a:r>
            <a:r>
              <a:rPr lang="en-US" sz="2000" dirty="0" err="1" smtClean="0"/>
              <a:t>dụng</a:t>
            </a:r>
            <a:r>
              <a:rPr lang="en-US" sz="2000" dirty="0" smtClean="0"/>
              <a:t> </a:t>
            </a:r>
            <a:r>
              <a:rPr lang="en-US" sz="2000" dirty="0" err="1" smtClean="0"/>
              <a:t>phương</a:t>
            </a:r>
            <a:r>
              <a:rPr lang="en-US" sz="2000" dirty="0" smtClean="0"/>
              <a:t> pháp </a:t>
            </a:r>
            <a:r>
              <a:rPr lang="en-US" sz="2000" dirty="0" err="1" smtClean="0"/>
              <a:t>đào</a:t>
            </a:r>
            <a:r>
              <a:rPr lang="en-US" sz="2000" dirty="0" smtClean="0"/>
              <a:t> </a:t>
            </a:r>
            <a:r>
              <a:rPr lang="en-US" sz="2000" dirty="0" err="1" smtClean="0"/>
              <a:t>tạo</a:t>
            </a:r>
            <a:r>
              <a:rPr lang="en-US" sz="2000" dirty="0" smtClean="0"/>
              <a:t> </a:t>
            </a:r>
            <a:r>
              <a:rPr lang="en-US" sz="2000" dirty="0" err="1" smtClean="0"/>
              <a:t>tích</a:t>
            </a:r>
            <a:r>
              <a:rPr lang="en-US" sz="2000" dirty="0" smtClean="0"/>
              <a:t> </a:t>
            </a:r>
            <a:r>
              <a:rPr lang="en-US" sz="2000" dirty="0" err="1" smtClean="0"/>
              <a:t>cực</a:t>
            </a:r>
            <a:endParaRPr lang="en-US" sz="2000" dirty="0" smtClean="0"/>
          </a:p>
          <a:p>
            <a:endParaRPr lang="en-US" sz="2000" dirty="0" smtClean="0"/>
          </a:p>
          <a:p>
            <a:r>
              <a:rPr lang="en-US" sz="2000" dirty="0" err="1" smtClean="0"/>
              <a:t>Nghiên</a:t>
            </a:r>
            <a:r>
              <a:rPr lang="en-US" sz="2000" dirty="0" smtClean="0"/>
              <a:t> </a:t>
            </a:r>
            <a:r>
              <a:rPr lang="en-US" sz="2000" dirty="0" err="1" smtClean="0"/>
              <a:t>cứu</a:t>
            </a:r>
            <a:r>
              <a:rPr lang="en-US" sz="2000" dirty="0" smtClean="0"/>
              <a:t> </a:t>
            </a:r>
            <a:r>
              <a:rPr lang="en-US" sz="2000" dirty="0" err="1" smtClean="0"/>
              <a:t>các</a:t>
            </a:r>
            <a:r>
              <a:rPr lang="en-US" sz="2000" dirty="0" smtClean="0"/>
              <a:t> công </a:t>
            </a:r>
            <a:r>
              <a:rPr lang="en-US" sz="2000" dirty="0" err="1" smtClean="0"/>
              <a:t>cụ</a:t>
            </a:r>
            <a:r>
              <a:rPr lang="en-US" sz="2000" dirty="0" smtClean="0"/>
              <a:t> </a:t>
            </a:r>
            <a:r>
              <a:rPr lang="en-US" sz="2000" dirty="0" err="1" smtClean="0"/>
              <a:t>để</a:t>
            </a:r>
            <a:r>
              <a:rPr lang="en-US" sz="2000" dirty="0" smtClean="0"/>
              <a:t> </a:t>
            </a:r>
            <a:r>
              <a:rPr lang="en-US" sz="2000" dirty="0" err="1" smtClean="0"/>
              <a:t>hỗ</a:t>
            </a:r>
            <a:r>
              <a:rPr lang="en-US" sz="2000" dirty="0" smtClean="0"/>
              <a:t> </a:t>
            </a:r>
            <a:r>
              <a:rPr lang="en-US" sz="2000" dirty="0" err="1" smtClean="0"/>
              <a:t>trợ</a:t>
            </a:r>
            <a:r>
              <a:rPr lang="en-US" sz="2000" dirty="0" smtClean="0"/>
              <a:t> </a:t>
            </a:r>
            <a:r>
              <a:rPr lang="en-US" sz="2000" dirty="0" err="1" smtClean="0"/>
              <a:t>tăng</a:t>
            </a:r>
            <a:r>
              <a:rPr lang="en-US" sz="2000" dirty="0" smtClean="0"/>
              <a:t> </a:t>
            </a:r>
            <a:r>
              <a:rPr lang="en-US" sz="2000" dirty="0" err="1" smtClean="0"/>
              <a:t>tính</a:t>
            </a:r>
            <a:r>
              <a:rPr lang="en-US" sz="2000" dirty="0" smtClean="0"/>
              <a:t> </a:t>
            </a:r>
            <a:r>
              <a:rPr lang="en-US" sz="2000" dirty="0" err="1" smtClean="0"/>
              <a:t>tương</a:t>
            </a:r>
            <a:r>
              <a:rPr lang="en-US" sz="2000" dirty="0" smtClean="0"/>
              <a:t> </a:t>
            </a:r>
            <a:r>
              <a:rPr lang="en-US" sz="2000" dirty="0" err="1" smtClean="0"/>
              <a:t>tác</a:t>
            </a:r>
            <a:r>
              <a:rPr lang="en-US" sz="2000" dirty="0" smtClean="0"/>
              <a:t> </a:t>
            </a:r>
            <a:r>
              <a:rPr lang="en-US" sz="2000" dirty="0" err="1" smtClean="0"/>
              <a:t>của</a:t>
            </a:r>
            <a:r>
              <a:rPr lang="en-US" sz="2000" dirty="0" smtClean="0"/>
              <a:t> học </a:t>
            </a:r>
            <a:r>
              <a:rPr lang="en-US" sz="2000" dirty="0" err="1" smtClean="0"/>
              <a:t>viên</a:t>
            </a:r>
            <a:r>
              <a:rPr lang="en-US" sz="2000" dirty="0" smtClean="0"/>
              <a:t> (</a:t>
            </a:r>
            <a:r>
              <a:rPr lang="en-US" sz="2000" dirty="0" err="1" smtClean="0"/>
              <a:t>bài</a:t>
            </a:r>
            <a:r>
              <a:rPr lang="en-US" sz="2000" dirty="0" smtClean="0"/>
              <a:t> tập </a:t>
            </a:r>
            <a:r>
              <a:rPr lang="en-US" sz="2000" dirty="0" err="1" smtClean="0"/>
              <a:t>tình</a:t>
            </a:r>
            <a:r>
              <a:rPr lang="en-US" sz="2000" dirty="0" smtClean="0"/>
              <a:t> </a:t>
            </a:r>
            <a:r>
              <a:rPr lang="en-US" sz="2000" dirty="0" err="1" smtClean="0"/>
              <a:t>huống</a:t>
            </a:r>
            <a:r>
              <a:rPr lang="en-US" sz="2000" dirty="0" smtClean="0"/>
              <a:t>, </a:t>
            </a:r>
            <a:r>
              <a:rPr lang="en-US" sz="2000" dirty="0" err="1" smtClean="0"/>
              <a:t>thảo</a:t>
            </a:r>
            <a:r>
              <a:rPr lang="en-US" sz="2000" dirty="0" smtClean="0"/>
              <a:t> </a:t>
            </a:r>
            <a:r>
              <a:rPr lang="en-US" sz="2000" dirty="0" err="1" smtClean="0"/>
              <a:t>luận</a:t>
            </a:r>
            <a:r>
              <a:rPr lang="en-US" sz="2000" dirty="0" smtClean="0"/>
              <a:t> </a:t>
            </a:r>
            <a:r>
              <a:rPr lang="en-US" sz="2000" dirty="0" err="1" smtClean="0"/>
              <a:t>nhóm</a:t>
            </a:r>
            <a:r>
              <a:rPr lang="en-US" sz="2000" dirty="0" smtClean="0"/>
              <a:t>, </a:t>
            </a:r>
            <a:r>
              <a:rPr lang="en-US" sz="2000" dirty="0" err="1" smtClean="0"/>
              <a:t>đố</a:t>
            </a:r>
            <a:r>
              <a:rPr lang="en-US" sz="2000" dirty="0" smtClean="0"/>
              <a:t> </a:t>
            </a:r>
            <a:r>
              <a:rPr lang="en-US" sz="2000" dirty="0" err="1" smtClean="0"/>
              <a:t>vui</a:t>
            </a:r>
            <a:r>
              <a:rPr lang="en-US" sz="2000" dirty="0" smtClean="0"/>
              <a:t> có </a:t>
            </a:r>
            <a:r>
              <a:rPr lang="en-US" sz="2000" dirty="0" err="1" smtClean="0"/>
              <a:t>thưởng</a:t>
            </a:r>
            <a:r>
              <a:rPr lang="en-US" sz="2000"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2477</TotalTime>
  <Words>2152</Words>
  <Application>Microsoft Office PowerPoint</Application>
  <PresentationFormat>On-screen Show (16:9)</PresentationFormat>
  <Paragraphs>195</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Red Hat Display</vt:lpstr>
      <vt:lpstr>Nunito</vt:lpstr>
      <vt:lpstr>Wingdings</vt:lpstr>
      <vt:lpstr>Times New Roman</vt:lpstr>
      <vt:lpstr>Delius</vt:lpstr>
      <vt:lpstr>Roboto Condensed Light</vt:lpstr>
      <vt:lpstr>Roboto</vt:lpstr>
      <vt:lpstr>Teacher Binder by Slidesgo</vt:lpstr>
      <vt:lpstr>Một số vấn đề  cần lưu ý</vt:lpstr>
      <vt:lpstr>Mục tiêu</vt:lpstr>
      <vt:lpstr>Các công việc chính</vt:lpstr>
      <vt:lpstr>Tập huấn</vt:lpstr>
      <vt:lpstr>Tập huấn</vt:lpstr>
      <vt:lpstr>PowerPoint Presentation</vt:lpstr>
      <vt:lpstr>Tuyển chọn điều tra viên Trung bình:  01 ĐTV/3 ĐBĐT</vt:lpstr>
      <vt:lpstr>Xây dựng kế hoạch in/nhân bản và phân phối, bảo đảm đủ, đúng thời gian quy định</vt:lpstr>
      <vt:lpstr>Giảng viên</vt:lpstr>
      <vt:lpstr>PowerPoint Presentation</vt:lpstr>
      <vt:lpstr>Lập bảng kê</vt:lpstr>
      <vt:lpstr>Lưu ý khi lập bảng kê </vt:lpstr>
      <vt:lpstr>Lưu ý khi lập bảng kê </vt:lpstr>
      <vt:lpstr>Lưu ý khi lập bảng kê (tiếp theo) </vt:lpstr>
      <vt:lpstr>Thực hiện tuyên truyền theo quy định, trong phạm vi kinh phí được phân bổ</vt:lpstr>
      <vt:lpstr>Lưu ý đối với công tác tuyên truyền</vt:lpstr>
      <vt:lpstr>Điều tra thực địa</vt:lpstr>
      <vt:lpstr>Lưu ý khi tổ chức thu thập thông tin</vt:lpstr>
      <vt:lpstr>Lưu ý khi tổ chức thu thập thông tin (tiếp theo)</vt:lpstr>
      <vt:lpstr>Lưu ý khi tổ chức thu thập thông tin</vt:lpstr>
      <vt:lpstr>Lưu ý khi tổ chức thu thập thông tin</vt:lpstr>
      <vt:lpstr>Lưu ý khi kiểm tra giám sát</vt:lpstr>
      <vt:lpstr>Lưu ý khi kiểm tra giám sát</vt:lpstr>
      <vt:lpstr>Lưu ý khi kiểm tra giám sát trên chương trình phần mềm</vt:lpstr>
      <vt:lpstr>Xác minh và duyệt phiếu</vt:lpstr>
      <vt:lpstr>Xác minh  và duyệt phiếu  (tiếp theo)</vt:lpstr>
      <vt:lpstr>Phân tích, báo cáo, công bố số liệu</vt:lpstr>
      <vt:lpstr>Trân trọng cảm ơn</vt:lpstr>
      <vt:lpstr>Trân trọng cảm ơn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vấn đề  cần lưu ý</dc:title>
  <dc:creator>Windows 10</dc:creator>
  <cp:lastModifiedBy>Nguyễn Quang Phương</cp:lastModifiedBy>
  <cp:revision>114</cp:revision>
  <dcterms:modified xsi:type="dcterms:W3CDTF">2024-02-29T09:26:34Z</dcterms:modified>
</cp:coreProperties>
</file>