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1"/>
  </p:sldMasterIdLst>
  <p:notesMasterIdLst>
    <p:notesMasterId r:id="rId21"/>
  </p:notesMasterIdLst>
  <p:sldIdLst>
    <p:sldId id="256" r:id="rId2"/>
    <p:sldId id="257" r:id="rId3"/>
    <p:sldId id="259" r:id="rId4"/>
    <p:sldId id="276" r:id="rId5"/>
    <p:sldId id="260" r:id="rId6"/>
    <p:sldId id="258" r:id="rId7"/>
    <p:sldId id="262" r:id="rId8"/>
    <p:sldId id="265" r:id="rId9"/>
    <p:sldId id="266" r:id="rId10"/>
    <p:sldId id="267" r:id="rId11"/>
    <p:sldId id="268" r:id="rId12"/>
    <p:sldId id="269" r:id="rId13"/>
    <p:sldId id="271" r:id="rId14"/>
    <p:sldId id="274" r:id="rId15"/>
    <p:sldId id="273" r:id="rId16"/>
    <p:sldId id="272" r:id="rId17"/>
    <p:sldId id="275" r:id="rId18"/>
    <p:sldId id="278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80D0FA-B28A-451D-B0BC-3EED2E2A9D98}" v="2" dt="2024-03-04T10:35:37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8661"/>
  </p:normalViewPr>
  <p:slideViewPr>
    <p:cSldViewPr snapToGrid="0">
      <p:cViewPr varScale="1">
        <p:scale>
          <a:sx n="82" d="100"/>
          <a:sy n="82" d="100"/>
        </p:scale>
        <p:origin x="8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m Nguyen" userId="0d36f63f15288601" providerId="LiveId" clId="{76AE045A-F6B0-E542-A85C-BAF512E0C220}"/>
    <pc:docChg chg="undo custSel addSld delSld modSld">
      <pc:chgData name="Liem Nguyen" userId="0d36f63f15288601" providerId="LiveId" clId="{76AE045A-F6B0-E542-A85C-BAF512E0C220}" dt="2024-02-27T15:49:03.822" v="4407" actId="255"/>
      <pc:docMkLst>
        <pc:docMk/>
      </pc:docMkLst>
      <pc:sldChg chg="modSp">
        <pc:chgData name="Liem Nguyen" userId="0d36f63f15288601" providerId="LiveId" clId="{76AE045A-F6B0-E542-A85C-BAF512E0C220}" dt="2024-02-27T02:50:40.838" v="4389" actId="122"/>
        <pc:sldMkLst>
          <pc:docMk/>
          <pc:sldMk cId="419267403" sldId="256"/>
        </pc:sldMkLst>
        <pc:spChg chg="mod">
          <ac:chgData name="Liem Nguyen" userId="0d36f63f15288601" providerId="LiveId" clId="{76AE045A-F6B0-E542-A85C-BAF512E0C220}" dt="2024-02-27T02:50:40.838" v="4389" actId="122"/>
          <ac:spMkLst>
            <pc:docMk/>
            <pc:sldMk cId="419267403" sldId="256"/>
            <ac:spMk id="2" creationId="{BA0F29EC-4086-43D3-7A13-10A84C108FC2}"/>
          </ac:spMkLst>
        </pc:spChg>
      </pc:sldChg>
      <pc:sldChg chg="modSp mod">
        <pc:chgData name="Liem Nguyen" userId="0d36f63f15288601" providerId="LiveId" clId="{76AE045A-F6B0-E542-A85C-BAF512E0C220}" dt="2024-02-26T06:55:56.569" v="26" actId="20577"/>
        <pc:sldMkLst>
          <pc:docMk/>
          <pc:sldMk cId="1445684974" sldId="257"/>
        </pc:sldMkLst>
        <pc:spChg chg="mod">
          <ac:chgData name="Liem Nguyen" userId="0d36f63f15288601" providerId="LiveId" clId="{76AE045A-F6B0-E542-A85C-BAF512E0C220}" dt="2024-02-26T06:55:56.569" v="26" actId="20577"/>
          <ac:spMkLst>
            <pc:docMk/>
            <pc:sldMk cId="1445684974" sldId="257"/>
            <ac:spMk id="3" creationId="{983117CD-12A0-24A5-72DA-0F77F9032250}"/>
          </ac:spMkLst>
        </pc:spChg>
      </pc:sldChg>
      <pc:sldChg chg="addSp modSp mod">
        <pc:chgData name="Liem Nguyen" userId="0d36f63f15288601" providerId="LiveId" clId="{76AE045A-F6B0-E542-A85C-BAF512E0C220}" dt="2024-02-26T07:12:19.524" v="48" actId="1076"/>
        <pc:sldMkLst>
          <pc:docMk/>
          <pc:sldMk cId="691084092" sldId="258"/>
        </pc:sldMkLst>
        <pc:picChg chg="add mod">
          <ac:chgData name="Liem Nguyen" userId="0d36f63f15288601" providerId="LiveId" clId="{76AE045A-F6B0-E542-A85C-BAF512E0C220}" dt="2024-02-26T07:12:19.524" v="48" actId="1076"/>
          <ac:picMkLst>
            <pc:docMk/>
            <pc:sldMk cId="691084092" sldId="258"/>
            <ac:picMk id="5" creationId="{2EE35857-E6C1-AC83-4C87-2346BE246A7A}"/>
          </ac:picMkLst>
        </pc:picChg>
      </pc:sldChg>
      <pc:sldChg chg="modSp mod">
        <pc:chgData name="Liem Nguyen" userId="0d36f63f15288601" providerId="LiveId" clId="{76AE045A-F6B0-E542-A85C-BAF512E0C220}" dt="2024-02-26T08:09:59.708" v="4374" actId="20577"/>
        <pc:sldMkLst>
          <pc:docMk/>
          <pc:sldMk cId="1828312651" sldId="259"/>
        </pc:sldMkLst>
        <pc:spChg chg="mod">
          <ac:chgData name="Liem Nguyen" userId="0d36f63f15288601" providerId="LiveId" clId="{76AE045A-F6B0-E542-A85C-BAF512E0C220}" dt="2024-02-26T08:06:42.037" v="3819" actId="20577"/>
          <ac:spMkLst>
            <pc:docMk/>
            <pc:sldMk cId="1828312651" sldId="259"/>
            <ac:spMk id="2" creationId="{FC9AB130-FB3A-A51A-F225-64A26874A41A}"/>
          </ac:spMkLst>
        </pc:spChg>
        <pc:spChg chg="mod">
          <ac:chgData name="Liem Nguyen" userId="0d36f63f15288601" providerId="LiveId" clId="{76AE045A-F6B0-E542-A85C-BAF512E0C220}" dt="2024-02-26T08:09:59.708" v="4374" actId="20577"/>
          <ac:spMkLst>
            <pc:docMk/>
            <pc:sldMk cId="1828312651" sldId="259"/>
            <ac:spMk id="3" creationId="{DC92EE3F-69AF-C4DC-6AC1-869FEE3EBC42}"/>
          </ac:spMkLst>
        </pc:spChg>
      </pc:sldChg>
      <pc:sldChg chg="addSp delSp modSp mod setBg setClrOvrMap">
        <pc:chgData name="Liem Nguyen" userId="0d36f63f15288601" providerId="LiveId" clId="{76AE045A-F6B0-E542-A85C-BAF512E0C220}" dt="2024-02-27T15:49:03.822" v="4407" actId="255"/>
        <pc:sldMkLst>
          <pc:docMk/>
          <pc:sldMk cId="1552292219" sldId="260"/>
        </pc:sldMkLst>
        <pc:spChg chg="mod">
          <ac:chgData name="Liem Nguyen" userId="0d36f63f15288601" providerId="LiveId" clId="{76AE045A-F6B0-E542-A85C-BAF512E0C220}" dt="2024-02-27T15:48:52.878" v="4406" actId="26606"/>
          <ac:spMkLst>
            <pc:docMk/>
            <pc:sldMk cId="1552292219" sldId="260"/>
            <ac:spMk id="2" creationId="{FC9AB130-FB3A-A51A-F225-64A26874A41A}"/>
          </ac:spMkLst>
        </pc:spChg>
        <pc:spChg chg="mod ord">
          <ac:chgData name="Liem Nguyen" userId="0d36f63f15288601" providerId="LiveId" clId="{76AE045A-F6B0-E542-A85C-BAF512E0C220}" dt="2024-02-27T15:49:03.822" v="4407" actId="255"/>
          <ac:spMkLst>
            <pc:docMk/>
            <pc:sldMk cId="1552292219" sldId="260"/>
            <ac:spMk id="3" creationId="{DC92EE3F-69AF-C4DC-6AC1-869FEE3EBC42}"/>
          </ac:spMkLst>
        </pc:spChg>
        <pc:spChg chg="add del">
          <ac:chgData name="Liem Nguyen" userId="0d36f63f15288601" providerId="LiveId" clId="{76AE045A-F6B0-E542-A85C-BAF512E0C220}" dt="2024-02-27T15:48:47.214" v="4401" actId="26606"/>
          <ac:spMkLst>
            <pc:docMk/>
            <pc:sldMk cId="1552292219" sldId="260"/>
            <ac:spMk id="10" creationId="{F70C2B8F-6B1B-46D5-86E6-40F36C695FC2}"/>
          </ac:spMkLst>
        </pc:spChg>
        <pc:spChg chg="add del">
          <ac:chgData name="Liem Nguyen" userId="0d36f63f15288601" providerId="LiveId" clId="{76AE045A-F6B0-E542-A85C-BAF512E0C220}" dt="2024-02-27T15:48:47.214" v="4401" actId="26606"/>
          <ac:spMkLst>
            <pc:docMk/>
            <pc:sldMk cId="1552292219" sldId="260"/>
            <ac:spMk id="12" creationId="{DB521824-592C-476A-AB0A-CA0C6D1F3407}"/>
          </ac:spMkLst>
        </pc:spChg>
        <pc:spChg chg="add del">
          <ac:chgData name="Liem Nguyen" userId="0d36f63f15288601" providerId="LiveId" clId="{76AE045A-F6B0-E542-A85C-BAF512E0C220}" dt="2024-02-27T15:48:47.214" v="4401" actId="26606"/>
          <ac:spMkLst>
            <pc:docMk/>
            <pc:sldMk cId="1552292219" sldId="260"/>
            <ac:spMk id="14" creationId="{A2749EFA-8EE4-4EB8-9424-8E593B9320AD}"/>
          </ac:spMkLst>
        </pc:spChg>
        <pc:spChg chg="add del">
          <ac:chgData name="Liem Nguyen" userId="0d36f63f15288601" providerId="LiveId" clId="{76AE045A-F6B0-E542-A85C-BAF512E0C220}" dt="2024-02-27T15:48:47.214" v="4401" actId="26606"/>
          <ac:spMkLst>
            <pc:docMk/>
            <pc:sldMk cId="1552292219" sldId="260"/>
            <ac:spMk id="16" creationId="{B5C860C9-D4F9-4350-80DA-0D1CD36C7741}"/>
          </ac:spMkLst>
        </pc:spChg>
        <pc:spChg chg="add del">
          <ac:chgData name="Liem Nguyen" userId="0d36f63f15288601" providerId="LiveId" clId="{76AE045A-F6B0-E542-A85C-BAF512E0C220}" dt="2024-02-27T15:48:47.214" v="4401" actId="26606"/>
          <ac:spMkLst>
            <pc:docMk/>
            <pc:sldMk cId="1552292219" sldId="260"/>
            <ac:spMk id="18" creationId="{538A90C8-AE0E-4EBA-9AF8-EEDB206020E0}"/>
          </ac:spMkLst>
        </pc:spChg>
        <pc:spChg chg="add del">
          <ac:chgData name="Liem Nguyen" userId="0d36f63f15288601" providerId="LiveId" clId="{76AE045A-F6B0-E542-A85C-BAF512E0C220}" dt="2024-02-27T15:48:49.326" v="4403" actId="26606"/>
          <ac:spMkLst>
            <pc:docMk/>
            <pc:sldMk cId="1552292219" sldId="260"/>
            <ac:spMk id="20" creationId="{3870477F-E451-4BC3-863F-0E2FC572884B}"/>
          </ac:spMkLst>
        </pc:spChg>
        <pc:spChg chg="add del">
          <ac:chgData name="Liem Nguyen" userId="0d36f63f15288601" providerId="LiveId" clId="{76AE045A-F6B0-E542-A85C-BAF512E0C220}" dt="2024-02-27T15:48:49.326" v="4403" actId="26606"/>
          <ac:spMkLst>
            <pc:docMk/>
            <pc:sldMk cId="1552292219" sldId="260"/>
            <ac:spMk id="21" creationId="{643780CE-2BE5-46F6-97B2-60DF30217ED3}"/>
          </ac:spMkLst>
        </pc:spChg>
        <pc:spChg chg="add del">
          <ac:chgData name="Liem Nguyen" userId="0d36f63f15288601" providerId="LiveId" clId="{76AE045A-F6B0-E542-A85C-BAF512E0C220}" dt="2024-02-27T15:48:49.326" v="4403" actId="26606"/>
          <ac:spMkLst>
            <pc:docMk/>
            <pc:sldMk cId="1552292219" sldId="260"/>
            <ac:spMk id="22" creationId="{B4A81DE1-E2BC-4A31-99EE-71350421B0EA}"/>
          </ac:spMkLst>
        </pc:spChg>
        <pc:spChg chg="add del">
          <ac:chgData name="Liem Nguyen" userId="0d36f63f15288601" providerId="LiveId" clId="{76AE045A-F6B0-E542-A85C-BAF512E0C220}" dt="2024-02-27T15:48:49.326" v="4403" actId="26606"/>
          <ac:spMkLst>
            <pc:docMk/>
            <pc:sldMk cId="1552292219" sldId="260"/>
            <ac:spMk id="23" creationId="{61A87A49-68E6-459E-A5A6-46229FF42125}"/>
          </ac:spMkLst>
        </pc:spChg>
        <pc:spChg chg="add del">
          <ac:chgData name="Liem Nguyen" userId="0d36f63f15288601" providerId="LiveId" clId="{76AE045A-F6B0-E542-A85C-BAF512E0C220}" dt="2024-02-27T15:48:49.326" v="4403" actId="26606"/>
          <ac:spMkLst>
            <pc:docMk/>
            <pc:sldMk cId="1552292219" sldId="260"/>
            <ac:spMk id="24" creationId="{F6ACD5FC-CAFE-48EB-B765-60EED2E052F0}"/>
          </ac:spMkLst>
        </pc:spChg>
        <pc:spChg chg="add del">
          <ac:chgData name="Liem Nguyen" userId="0d36f63f15288601" providerId="LiveId" clId="{76AE045A-F6B0-E542-A85C-BAF512E0C220}" dt="2024-02-27T15:48:49.326" v="4403" actId="26606"/>
          <ac:spMkLst>
            <pc:docMk/>
            <pc:sldMk cId="1552292219" sldId="260"/>
            <ac:spMk id="25" creationId="{9F33B405-D785-4738-B1C0-6A0AA5E98286}"/>
          </ac:spMkLst>
        </pc:spChg>
        <pc:spChg chg="add del">
          <ac:chgData name="Liem Nguyen" userId="0d36f63f15288601" providerId="LiveId" clId="{76AE045A-F6B0-E542-A85C-BAF512E0C220}" dt="2024-02-27T15:48:49.326" v="4403" actId="26606"/>
          <ac:spMkLst>
            <pc:docMk/>
            <pc:sldMk cId="1552292219" sldId="260"/>
            <ac:spMk id="26" creationId="{4233DC0E-DE6C-4FB6-A529-51B162641AB8}"/>
          </ac:spMkLst>
        </pc:spChg>
        <pc:spChg chg="add del">
          <ac:chgData name="Liem Nguyen" userId="0d36f63f15288601" providerId="LiveId" clId="{76AE045A-F6B0-E542-A85C-BAF512E0C220}" dt="2024-02-27T15:48:52.868" v="4405" actId="26606"/>
          <ac:spMkLst>
            <pc:docMk/>
            <pc:sldMk cId="1552292219" sldId="260"/>
            <ac:spMk id="28" creationId="{89EA2611-DCBA-4E97-A2B2-9A466E76BDA4}"/>
          </ac:spMkLst>
        </pc:spChg>
        <pc:spChg chg="add del">
          <ac:chgData name="Liem Nguyen" userId="0d36f63f15288601" providerId="LiveId" clId="{76AE045A-F6B0-E542-A85C-BAF512E0C220}" dt="2024-02-27T15:48:52.868" v="4405" actId="26606"/>
          <ac:spMkLst>
            <pc:docMk/>
            <pc:sldMk cId="1552292219" sldId="260"/>
            <ac:spMk id="29" creationId="{FD2669AB-35DB-41EC-BE9C-DA80B60A3280}"/>
          </ac:spMkLst>
        </pc:spChg>
        <pc:spChg chg="add del">
          <ac:chgData name="Liem Nguyen" userId="0d36f63f15288601" providerId="LiveId" clId="{76AE045A-F6B0-E542-A85C-BAF512E0C220}" dt="2024-02-27T15:48:52.868" v="4405" actId="26606"/>
          <ac:spMkLst>
            <pc:docMk/>
            <pc:sldMk cId="1552292219" sldId="260"/>
            <ac:spMk id="30" creationId="{BBC615D1-6E12-40EF-915B-316CFDB550D5}"/>
          </ac:spMkLst>
        </pc:spChg>
        <pc:spChg chg="add del">
          <ac:chgData name="Liem Nguyen" userId="0d36f63f15288601" providerId="LiveId" clId="{76AE045A-F6B0-E542-A85C-BAF512E0C220}" dt="2024-02-27T15:48:52.868" v="4405" actId="26606"/>
          <ac:spMkLst>
            <pc:docMk/>
            <pc:sldMk cId="1552292219" sldId="260"/>
            <ac:spMk id="31" creationId="{B9797D36-DE1E-47CD-881A-6C1F5828261B}"/>
          </ac:spMkLst>
        </pc:spChg>
        <pc:spChg chg="add del">
          <ac:chgData name="Liem Nguyen" userId="0d36f63f15288601" providerId="LiveId" clId="{76AE045A-F6B0-E542-A85C-BAF512E0C220}" dt="2024-02-27T15:48:52.868" v="4405" actId="26606"/>
          <ac:spMkLst>
            <pc:docMk/>
            <pc:sldMk cId="1552292219" sldId="260"/>
            <ac:spMk id="32" creationId="{4A2FAF1F-F462-46AF-A9E6-CC93C4E2C359}"/>
          </ac:spMkLst>
        </pc:spChg>
        <pc:spChg chg="add del">
          <ac:chgData name="Liem Nguyen" userId="0d36f63f15288601" providerId="LiveId" clId="{76AE045A-F6B0-E542-A85C-BAF512E0C220}" dt="2024-02-27T15:48:52.868" v="4405" actId="26606"/>
          <ac:spMkLst>
            <pc:docMk/>
            <pc:sldMk cId="1552292219" sldId="260"/>
            <ac:spMk id="33" creationId="{7146BED8-BAE9-42C5-A3DD-7B946445DB8C}"/>
          </ac:spMkLst>
        </pc:spChg>
        <pc:spChg chg="add del">
          <ac:chgData name="Liem Nguyen" userId="0d36f63f15288601" providerId="LiveId" clId="{76AE045A-F6B0-E542-A85C-BAF512E0C220}" dt="2024-02-27T15:48:52.868" v="4405" actId="26606"/>
          <ac:spMkLst>
            <pc:docMk/>
            <pc:sldMk cId="1552292219" sldId="260"/>
            <ac:spMk id="34" creationId="{15765FE8-B62F-41E4-A73C-74C91A8FD945}"/>
          </ac:spMkLst>
        </pc:spChg>
        <pc:spChg chg="add">
          <ac:chgData name="Liem Nguyen" userId="0d36f63f15288601" providerId="LiveId" clId="{76AE045A-F6B0-E542-A85C-BAF512E0C220}" dt="2024-02-27T15:48:52.878" v="4406" actId="26606"/>
          <ac:spMkLst>
            <pc:docMk/>
            <pc:sldMk cId="1552292219" sldId="260"/>
            <ac:spMk id="36" creationId="{F70C2B8F-6B1B-46D5-86E6-40F36C695FC2}"/>
          </ac:spMkLst>
        </pc:spChg>
        <pc:spChg chg="add">
          <ac:chgData name="Liem Nguyen" userId="0d36f63f15288601" providerId="LiveId" clId="{76AE045A-F6B0-E542-A85C-BAF512E0C220}" dt="2024-02-27T15:48:52.878" v="4406" actId="26606"/>
          <ac:spMkLst>
            <pc:docMk/>
            <pc:sldMk cId="1552292219" sldId="260"/>
            <ac:spMk id="37" creationId="{DB521824-592C-476A-AB0A-CA0C6D1F3407}"/>
          </ac:spMkLst>
        </pc:spChg>
        <pc:spChg chg="add">
          <ac:chgData name="Liem Nguyen" userId="0d36f63f15288601" providerId="LiveId" clId="{76AE045A-F6B0-E542-A85C-BAF512E0C220}" dt="2024-02-27T15:48:52.878" v="4406" actId="26606"/>
          <ac:spMkLst>
            <pc:docMk/>
            <pc:sldMk cId="1552292219" sldId="260"/>
            <ac:spMk id="38" creationId="{A2749EFA-8EE4-4EB8-9424-8E593B9320AD}"/>
          </ac:spMkLst>
        </pc:spChg>
        <pc:spChg chg="add">
          <ac:chgData name="Liem Nguyen" userId="0d36f63f15288601" providerId="LiveId" clId="{76AE045A-F6B0-E542-A85C-BAF512E0C220}" dt="2024-02-27T15:48:52.878" v="4406" actId="26606"/>
          <ac:spMkLst>
            <pc:docMk/>
            <pc:sldMk cId="1552292219" sldId="260"/>
            <ac:spMk id="39" creationId="{B5C860C9-D4F9-4350-80DA-0D1CD36C7741}"/>
          </ac:spMkLst>
        </pc:spChg>
        <pc:spChg chg="add">
          <ac:chgData name="Liem Nguyen" userId="0d36f63f15288601" providerId="LiveId" clId="{76AE045A-F6B0-E542-A85C-BAF512E0C220}" dt="2024-02-27T15:48:52.878" v="4406" actId="26606"/>
          <ac:spMkLst>
            <pc:docMk/>
            <pc:sldMk cId="1552292219" sldId="260"/>
            <ac:spMk id="40" creationId="{538A90C8-AE0E-4EBA-9AF8-EEDB206020E0}"/>
          </ac:spMkLst>
        </pc:spChg>
        <pc:picChg chg="add mod">
          <ac:chgData name="Liem Nguyen" userId="0d36f63f15288601" providerId="LiveId" clId="{76AE045A-F6B0-E542-A85C-BAF512E0C220}" dt="2024-02-27T15:48:52.878" v="4406" actId="26606"/>
          <ac:picMkLst>
            <pc:docMk/>
            <pc:sldMk cId="1552292219" sldId="260"/>
            <ac:picMk id="5" creationId="{2D8B9B89-E6E5-453F-9E8B-3F903C10484E}"/>
          </ac:picMkLst>
        </pc:picChg>
      </pc:sldChg>
      <pc:sldChg chg="modSp del mod">
        <pc:chgData name="Liem Nguyen" userId="0d36f63f15288601" providerId="LiveId" clId="{76AE045A-F6B0-E542-A85C-BAF512E0C220}" dt="2024-02-26T07:01:43.335" v="32" actId="2696"/>
        <pc:sldMkLst>
          <pc:docMk/>
          <pc:sldMk cId="3836312772" sldId="261"/>
        </pc:sldMkLst>
        <pc:spChg chg="mod">
          <ac:chgData name="Liem Nguyen" userId="0d36f63f15288601" providerId="LiveId" clId="{76AE045A-F6B0-E542-A85C-BAF512E0C220}" dt="2024-02-26T07:01:28.643" v="27" actId="21"/>
          <ac:spMkLst>
            <pc:docMk/>
            <pc:sldMk cId="3836312772" sldId="261"/>
            <ac:spMk id="3" creationId="{DC92EE3F-69AF-C4DC-6AC1-869FEE3EBC42}"/>
          </ac:spMkLst>
        </pc:spChg>
      </pc:sldChg>
      <pc:sldChg chg="addSp delSp modSp mod">
        <pc:chgData name="Liem Nguyen" userId="0d36f63f15288601" providerId="LiveId" clId="{76AE045A-F6B0-E542-A85C-BAF512E0C220}" dt="2024-02-26T07:10:37.532" v="40" actId="1076"/>
        <pc:sldMkLst>
          <pc:docMk/>
          <pc:sldMk cId="1915571438" sldId="262"/>
        </pc:sldMkLst>
        <pc:picChg chg="add mod">
          <ac:chgData name="Liem Nguyen" userId="0d36f63f15288601" providerId="LiveId" clId="{76AE045A-F6B0-E542-A85C-BAF512E0C220}" dt="2024-02-26T07:10:37.532" v="40" actId="1076"/>
          <ac:picMkLst>
            <pc:docMk/>
            <pc:sldMk cId="1915571438" sldId="262"/>
            <ac:picMk id="5" creationId="{4EE2A3FB-373B-2FA5-7371-3D0E1E48FC10}"/>
          </ac:picMkLst>
        </pc:picChg>
        <pc:picChg chg="del">
          <ac:chgData name="Liem Nguyen" userId="0d36f63f15288601" providerId="LiveId" clId="{76AE045A-F6B0-E542-A85C-BAF512E0C220}" dt="2024-02-26T07:02:07.877" v="33" actId="478"/>
          <ac:picMkLst>
            <pc:docMk/>
            <pc:sldMk cId="1915571438" sldId="262"/>
            <ac:picMk id="7" creationId="{13B9730B-60C5-83F6-5F76-69187CA6960A}"/>
          </ac:picMkLst>
        </pc:picChg>
        <pc:picChg chg="del">
          <ac:chgData name="Liem Nguyen" userId="0d36f63f15288601" providerId="LiveId" clId="{76AE045A-F6B0-E542-A85C-BAF512E0C220}" dt="2024-02-26T07:02:10.366" v="34" actId="478"/>
          <ac:picMkLst>
            <pc:docMk/>
            <pc:sldMk cId="1915571438" sldId="262"/>
            <ac:picMk id="9" creationId="{2E8095FA-612A-BF76-DDBF-BA666E3024F1}"/>
          </ac:picMkLst>
        </pc:picChg>
      </pc:sldChg>
      <pc:sldChg chg="addSp delSp modSp mod modNotesTx">
        <pc:chgData name="Liem Nguyen" userId="0d36f63f15288601" providerId="LiveId" clId="{76AE045A-F6B0-E542-A85C-BAF512E0C220}" dt="2024-02-26T07:27:51.819" v="1246" actId="1076"/>
        <pc:sldMkLst>
          <pc:docMk/>
          <pc:sldMk cId="3352685419" sldId="265"/>
        </pc:sldMkLst>
        <pc:spChg chg="mod">
          <ac:chgData name="Liem Nguyen" userId="0d36f63f15288601" providerId="LiveId" clId="{76AE045A-F6B0-E542-A85C-BAF512E0C220}" dt="2024-02-26T07:27:51.819" v="1246" actId="1076"/>
          <ac:spMkLst>
            <pc:docMk/>
            <pc:sldMk cId="3352685419" sldId="265"/>
            <ac:spMk id="3" creationId="{17D3B9F3-4F96-4834-ABF9-23D4DFEB2008}"/>
          </ac:spMkLst>
        </pc:spChg>
        <pc:picChg chg="add mod">
          <ac:chgData name="Liem Nguyen" userId="0d36f63f15288601" providerId="LiveId" clId="{76AE045A-F6B0-E542-A85C-BAF512E0C220}" dt="2024-02-26T07:21:18.934" v="1185" actId="1076"/>
          <ac:picMkLst>
            <pc:docMk/>
            <pc:sldMk cId="3352685419" sldId="265"/>
            <ac:picMk id="5" creationId="{1ADC64C0-075D-12A8-D7DE-771227193469}"/>
          </ac:picMkLst>
        </pc:picChg>
        <pc:picChg chg="del">
          <ac:chgData name="Liem Nguyen" userId="0d36f63f15288601" providerId="LiveId" clId="{76AE045A-F6B0-E542-A85C-BAF512E0C220}" dt="2024-02-26T07:20:34.216" v="1180" actId="478"/>
          <ac:picMkLst>
            <pc:docMk/>
            <pc:sldMk cId="3352685419" sldId="265"/>
            <ac:picMk id="6" creationId="{EFDEE4D5-8807-5978-F7CF-C6C20803FEC1}"/>
          </ac:picMkLst>
        </pc:picChg>
      </pc:sldChg>
      <pc:sldChg chg="addSp delSp modSp mod">
        <pc:chgData name="Liem Nguyen" userId="0d36f63f15288601" providerId="LiveId" clId="{76AE045A-F6B0-E542-A85C-BAF512E0C220}" dt="2024-02-26T07:27:02.877" v="1245" actId="1076"/>
        <pc:sldMkLst>
          <pc:docMk/>
          <pc:sldMk cId="3513130881" sldId="266"/>
        </pc:sldMkLst>
        <pc:picChg chg="add mod">
          <ac:chgData name="Liem Nguyen" userId="0d36f63f15288601" providerId="LiveId" clId="{76AE045A-F6B0-E542-A85C-BAF512E0C220}" dt="2024-02-26T07:23:09.656" v="1206" actId="1076"/>
          <ac:picMkLst>
            <pc:docMk/>
            <pc:sldMk cId="3513130881" sldId="266"/>
            <ac:picMk id="4" creationId="{32CDE11C-0E65-1E2E-D9E4-0B8159313EE8}"/>
          </ac:picMkLst>
        </pc:picChg>
        <pc:picChg chg="del mod">
          <ac:chgData name="Liem Nguyen" userId="0d36f63f15288601" providerId="LiveId" clId="{76AE045A-F6B0-E542-A85C-BAF512E0C220}" dt="2024-02-26T07:26:52.638" v="1240" actId="478"/>
          <ac:picMkLst>
            <pc:docMk/>
            <pc:sldMk cId="3513130881" sldId="266"/>
            <ac:picMk id="5" creationId="{915414C8-5EF9-F084-DB63-A5DFDEB9EBAB}"/>
          </ac:picMkLst>
        </pc:picChg>
        <pc:picChg chg="add mod">
          <ac:chgData name="Liem Nguyen" userId="0d36f63f15288601" providerId="LiveId" clId="{76AE045A-F6B0-E542-A85C-BAF512E0C220}" dt="2024-02-26T07:23:11.778" v="1207" actId="1076"/>
          <ac:picMkLst>
            <pc:docMk/>
            <pc:sldMk cId="3513130881" sldId="266"/>
            <ac:picMk id="7" creationId="{FCF93816-40F2-48A4-A4E8-C4B4CB19C3E1}"/>
          </ac:picMkLst>
        </pc:picChg>
        <pc:picChg chg="add mod">
          <ac:chgData name="Liem Nguyen" userId="0d36f63f15288601" providerId="LiveId" clId="{76AE045A-F6B0-E542-A85C-BAF512E0C220}" dt="2024-02-26T07:24:13.417" v="1213" actId="1076"/>
          <ac:picMkLst>
            <pc:docMk/>
            <pc:sldMk cId="3513130881" sldId="266"/>
            <ac:picMk id="9" creationId="{2BAA666C-DD07-F61F-E47D-57264C36F135}"/>
          </ac:picMkLst>
        </pc:picChg>
        <pc:picChg chg="del mod">
          <ac:chgData name="Liem Nguyen" userId="0d36f63f15288601" providerId="LiveId" clId="{76AE045A-F6B0-E542-A85C-BAF512E0C220}" dt="2024-02-26T07:22:25.186" v="1192" actId="478"/>
          <ac:picMkLst>
            <pc:docMk/>
            <pc:sldMk cId="3513130881" sldId="266"/>
            <ac:picMk id="10" creationId="{8EA3FA25-BE08-D6D6-1196-E332B4D71220}"/>
          </ac:picMkLst>
        </pc:picChg>
        <pc:picChg chg="del mod">
          <ac:chgData name="Liem Nguyen" userId="0d36f63f15288601" providerId="LiveId" clId="{76AE045A-F6B0-E542-A85C-BAF512E0C220}" dt="2024-02-26T07:22:22.396" v="1191" actId="478"/>
          <ac:picMkLst>
            <pc:docMk/>
            <pc:sldMk cId="3513130881" sldId="266"/>
            <ac:picMk id="12" creationId="{24F04A9D-3BCC-2A6D-C1DA-847D806C9B00}"/>
          </ac:picMkLst>
        </pc:picChg>
        <pc:picChg chg="add mod">
          <ac:chgData name="Liem Nguyen" userId="0d36f63f15288601" providerId="LiveId" clId="{76AE045A-F6B0-E542-A85C-BAF512E0C220}" dt="2024-02-26T07:27:02.877" v="1245" actId="1076"/>
          <ac:picMkLst>
            <pc:docMk/>
            <pc:sldMk cId="3513130881" sldId="266"/>
            <ac:picMk id="13" creationId="{23867B2A-BB22-13E9-5B8E-C467FF13AEBD}"/>
          </ac:picMkLst>
        </pc:picChg>
      </pc:sldChg>
      <pc:sldChg chg="addSp delSp modSp mod">
        <pc:chgData name="Liem Nguyen" userId="0d36f63f15288601" providerId="LiveId" clId="{76AE045A-F6B0-E542-A85C-BAF512E0C220}" dt="2024-02-26T07:26:07.333" v="1239" actId="1076"/>
        <pc:sldMkLst>
          <pc:docMk/>
          <pc:sldMk cId="497044931" sldId="267"/>
        </pc:sldMkLst>
        <pc:picChg chg="del">
          <ac:chgData name="Liem Nguyen" userId="0d36f63f15288601" providerId="LiveId" clId="{76AE045A-F6B0-E542-A85C-BAF512E0C220}" dt="2024-02-26T07:24:49.658" v="1214" actId="478"/>
          <ac:picMkLst>
            <pc:docMk/>
            <pc:sldMk cId="497044931" sldId="267"/>
            <ac:picMk id="3" creationId="{17D3005E-C073-40A8-CEF8-3AE7117E62FC}"/>
          </ac:picMkLst>
        </pc:picChg>
        <pc:picChg chg="add mod">
          <ac:chgData name="Liem Nguyen" userId="0d36f63f15288601" providerId="LiveId" clId="{76AE045A-F6B0-E542-A85C-BAF512E0C220}" dt="2024-02-26T07:26:01.731" v="1238" actId="1076"/>
          <ac:picMkLst>
            <pc:docMk/>
            <pc:sldMk cId="497044931" sldId="267"/>
            <ac:picMk id="5" creationId="{C7D0DAAE-E389-875F-5AAD-D54D6EFF3769}"/>
          </ac:picMkLst>
        </pc:picChg>
        <pc:picChg chg="del">
          <ac:chgData name="Liem Nguyen" userId="0d36f63f15288601" providerId="LiveId" clId="{76AE045A-F6B0-E542-A85C-BAF512E0C220}" dt="2024-02-26T07:24:51.995" v="1215" actId="478"/>
          <ac:picMkLst>
            <pc:docMk/>
            <pc:sldMk cId="497044931" sldId="267"/>
            <ac:picMk id="6" creationId="{F490CE81-3C8D-7FD6-ABE3-38527680B2AD}"/>
          </ac:picMkLst>
        </pc:picChg>
        <pc:picChg chg="add mod">
          <ac:chgData name="Liem Nguyen" userId="0d36f63f15288601" providerId="LiveId" clId="{76AE045A-F6B0-E542-A85C-BAF512E0C220}" dt="2024-02-26T07:25:49.378" v="1232" actId="1076"/>
          <ac:picMkLst>
            <pc:docMk/>
            <pc:sldMk cId="497044931" sldId="267"/>
            <ac:picMk id="7" creationId="{41C382CA-020E-6992-32D2-5C2E9CAAE5EB}"/>
          </ac:picMkLst>
        </pc:picChg>
        <pc:picChg chg="add mod">
          <ac:chgData name="Liem Nguyen" userId="0d36f63f15288601" providerId="LiveId" clId="{76AE045A-F6B0-E542-A85C-BAF512E0C220}" dt="2024-02-26T07:26:07.333" v="1239" actId="1076"/>
          <ac:picMkLst>
            <pc:docMk/>
            <pc:sldMk cId="497044931" sldId="267"/>
            <ac:picMk id="9" creationId="{937E217E-8F3C-037F-9D5F-2A20F4648D0C}"/>
          </ac:picMkLst>
        </pc:picChg>
        <pc:picChg chg="add mod">
          <ac:chgData name="Liem Nguyen" userId="0d36f63f15288601" providerId="LiveId" clId="{76AE045A-F6B0-E542-A85C-BAF512E0C220}" dt="2024-02-26T07:25:57.876" v="1237" actId="1076"/>
          <ac:picMkLst>
            <pc:docMk/>
            <pc:sldMk cId="497044931" sldId="267"/>
            <ac:picMk id="11" creationId="{55959483-D98C-BF9C-2144-39B605BB9BED}"/>
          </ac:picMkLst>
        </pc:picChg>
      </pc:sldChg>
      <pc:sldChg chg="addSp delSp modSp mod">
        <pc:chgData name="Liem Nguyen" userId="0d36f63f15288601" providerId="LiveId" clId="{76AE045A-F6B0-E542-A85C-BAF512E0C220}" dt="2024-02-26T07:49:37.211" v="1762" actId="1076"/>
        <pc:sldMkLst>
          <pc:docMk/>
          <pc:sldMk cId="1343498579" sldId="268"/>
        </pc:sldMkLst>
        <pc:spChg chg="mod">
          <ac:chgData name="Liem Nguyen" userId="0d36f63f15288601" providerId="LiveId" clId="{76AE045A-F6B0-E542-A85C-BAF512E0C220}" dt="2024-02-26T07:28:59.252" v="1324" actId="20577"/>
          <ac:spMkLst>
            <pc:docMk/>
            <pc:sldMk cId="1343498579" sldId="268"/>
            <ac:spMk id="2" creationId="{C7B41654-301B-BB51-30CC-C1A21CBA2EC2}"/>
          </ac:spMkLst>
        </pc:spChg>
        <pc:picChg chg="add mod">
          <ac:chgData name="Liem Nguyen" userId="0d36f63f15288601" providerId="LiveId" clId="{76AE045A-F6B0-E542-A85C-BAF512E0C220}" dt="2024-02-26T07:49:37.211" v="1762" actId="1076"/>
          <ac:picMkLst>
            <pc:docMk/>
            <pc:sldMk cId="1343498579" sldId="268"/>
            <ac:picMk id="3" creationId="{99C61FE0-C6F3-6208-8418-C7AFCD8FE786}"/>
          </ac:picMkLst>
        </pc:picChg>
        <pc:picChg chg="add mod">
          <ac:chgData name="Liem Nguyen" userId="0d36f63f15288601" providerId="LiveId" clId="{76AE045A-F6B0-E542-A85C-BAF512E0C220}" dt="2024-02-26T07:49:37.211" v="1762" actId="1076"/>
          <ac:picMkLst>
            <pc:docMk/>
            <pc:sldMk cId="1343498579" sldId="268"/>
            <ac:picMk id="4" creationId="{325AFBD6-96D8-C715-7B42-E572C2063AE1}"/>
          </ac:picMkLst>
        </pc:picChg>
        <pc:picChg chg="del">
          <ac:chgData name="Liem Nguyen" userId="0d36f63f15288601" providerId="LiveId" clId="{76AE045A-F6B0-E542-A85C-BAF512E0C220}" dt="2024-02-26T07:49:13.547" v="1758" actId="478"/>
          <ac:picMkLst>
            <pc:docMk/>
            <pc:sldMk cId="1343498579" sldId="268"/>
            <ac:picMk id="5" creationId="{456AC0F5-26A4-FAA2-4F7F-89576F9DB35F}"/>
          </ac:picMkLst>
        </pc:picChg>
        <pc:picChg chg="add mod">
          <ac:chgData name="Liem Nguyen" userId="0d36f63f15288601" providerId="LiveId" clId="{76AE045A-F6B0-E542-A85C-BAF512E0C220}" dt="2024-02-26T07:49:37.211" v="1762" actId="1076"/>
          <ac:picMkLst>
            <pc:docMk/>
            <pc:sldMk cId="1343498579" sldId="268"/>
            <ac:picMk id="6" creationId="{5F87E15B-ED2C-DE4B-56FB-AFA2FE66B7B9}"/>
          </ac:picMkLst>
        </pc:picChg>
        <pc:picChg chg="del">
          <ac:chgData name="Liem Nguyen" userId="0d36f63f15288601" providerId="LiveId" clId="{76AE045A-F6B0-E542-A85C-BAF512E0C220}" dt="2024-02-26T07:49:14.243" v="1759" actId="478"/>
          <ac:picMkLst>
            <pc:docMk/>
            <pc:sldMk cId="1343498579" sldId="268"/>
            <ac:picMk id="8" creationId="{4C49B01B-AFDC-4900-A904-AFAAF5119304}"/>
          </ac:picMkLst>
        </pc:picChg>
        <pc:picChg chg="del">
          <ac:chgData name="Liem Nguyen" userId="0d36f63f15288601" providerId="LiveId" clId="{76AE045A-F6B0-E542-A85C-BAF512E0C220}" dt="2024-02-26T07:49:15.925" v="1760" actId="478"/>
          <ac:picMkLst>
            <pc:docMk/>
            <pc:sldMk cId="1343498579" sldId="268"/>
            <ac:picMk id="10" creationId="{8ECE9311-B1F9-992F-83A5-EAAFAE0BA16E}"/>
          </ac:picMkLst>
        </pc:picChg>
      </pc:sldChg>
      <pc:sldChg chg="addSp delSp modSp mod setBg">
        <pc:chgData name="Liem Nguyen" userId="0d36f63f15288601" providerId="LiveId" clId="{76AE045A-F6B0-E542-A85C-BAF512E0C220}" dt="2024-02-26T07:51:59.614" v="1797"/>
        <pc:sldMkLst>
          <pc:docMk/>
          <pc:sldMk cId="4239836377" sldId="269"/>
        </pc:sldMkLst>
        <pc:spChg chg="mod">
          <ac:chgData name="Liem Nguyen" userId="0d36f63f15288601" providerId="LiveId" clId="{76AE045A-F6B0-E542-A85C-BAF512E0C220}" dt="2024-02-26T07:29:31.270" v="1376" actId="20577"/>
          <ac:spMkLst>
            <pc:docMk/>
            <pc:sldMk cId="4239836377" sldId="269"/>
            <ac:spMk id="2" creationId="{C7B41654-301B-BB51-30CC-C1A21CBA2EC2}"/>
          </ac:spMkLst>
        </pc:spChg>
        <pc:picChg chg="del">
          <ac:chgData name="Liem Nguyen" userId="0d36f63f15288601" providerId="LiveId" clId="{76AE045A-F6B0-E542-A85C-BAF512E0C220}" dt="2024-02-26T07:36:56.037" v="1728" actId="478"/>
          <ac:picMkLst>
            <pc:docMk/>
            <pc:sldMk cId="4239836377" sldId="269"/>
            <ac:picMk id="4" creationId="{C2FC2928-7279-ABAB-7167-79768EE31A5D}"/>
          </ac:picMkLst>
        </pc:picChg>
        <pc:picChg chg="del">
          <ac:chgData name="Liem Nguyen" userId="0d36f63f15288601" providerId="LiveId" clId="{76AE045A-F6B0-E542-A85C-BAF512E0C220}" dt="2024-02-26T07:37:49.042" v="1735" actId="478"/>
          <ac:picMkLst>
            <pc:docMk/>
            <pc:sldMk cId="4239836377" sldId="269"/>
            <ac:picMk id="5" creationId="{456AC0F5-26A4-FAA2-4F7F-89576F9DB35F}"/>
          </ac:picMkLst>
        </pc:picChg>
        <pc:picChg chg="add del mod">
          <ac:chgData name="Liem Nguyen" userId="0d36f63f15288601" providerId="LiveId" clId="{76AE045A-F6B0-E542-A85C-BAF512E0C220}" dt="2024-02-26T07:49:42.203" v="1764" actId="478"/>
          <ac:picMkLst>
            <pc:docMk/>
            <pc:sldMk cId="4239836377" sldId="269"/>
            <ac:picMk id="6" creationId="{BA4864B6-AAA3-A047-AE69-8EC6D8BBD372}"/>
          </ac:picMkLst>
        </pc:picChg>
        <pc:picChg chg="del">
          <ac:chgData name="Liem Nguyen" userId="0d36f63f15288601" providerId="LiveId" clId="{76AE045A-F6B0-E542-A85C-BAF512E0C220}" dt="2024-02-26T07:36:51.329" v="1726" actId="478"/>
          <ac:picMkLst>
            <pc:docMk/>
            <pc:sldMk cId="4239836377" sldId="269"/>
            <ac:picMk id="8" creationId="{4C49B01B-AFDC-4900-A904-AFAAF5119304}"/>
          </ac:picMkLst>
        </pc:picChg>
        <pc:picChg chg="add del mod">
          <ac:chgData name="Liem Nguyen" userId="0d36f63f15288601" providerId="LiveId" clId="{76AE045A-F6B0-E542-A85C-BAF512E0C220}" dt="2024-02-26T07:49:43.087" v="1765" actId="478"/>
          <ac:picMkLst>
            <pc:docMk/>
            <pc:sldMk cId="4239836377" sldId="269"/>
            <ac:picMk id="9" creationId="{8D1E162B-EF87-C647-EB4D-FDBF37A490D7}"/>
          </ac:picMkLst>
        </pc:picChg>
        <pc:picChg chg="del">
          <ac:chgData name="Liem Nguyen" userId="0d36f63f15288601" providerId="LiveId" clId="{76AE045A-F6B0-E542-A85C-BAF512E0C220}" dt="2024-02-26T07:36:54.087" v="1727" actId="478"/>
          <ac:picMkLst>
            <pc:docMk/>
            <pc:sldMk cId="4239836377" sldId="269"/>
            <ac:picMk id="10" creationId="{8ECE9311-B1F9-992F-83A5-EAAFAE0BA16E}"/>
          </ac:picMkLst>
        </pc:picChg>
        <pc:picChg chg="add del mod">
          <ac:chgData name="Liem Nguyen" userId="0d36f63f15288601" providerId="LiveId" clId="{76AE045A-F6B0-E542-A85C-BAF512E0C220}" dt="2024-02-26T07:38:11.586" v="1745" actId="478"/>
          <ac:picMkLst>
            <pc:docMk/>
            <pc:sldMk cId="4239836377" sldId="269"/>
            <ac:picMk id="12" creationId="{E4CE7EC6-27BC-2CD8-1EA4-414855141362}"/>
          </ac:picMkLst>
        </pc:picChg>
        <pc:picChg chg="add del mod">
          <ac:chgData name="Liem Nguyen" userId="0d36f63f15288601" providerId="LiveId" clId="{76AE045A-F6B0-E542-A85C-BAF512E0C220}" dt="2024-02-26T07:47:24.152" v="1749" actId="478"/>
          <ac:picMkLst>
            <pc:docMk/>
            <pc:sldMk cId="4239836377" sldId="269"/>
            <ac:picMk id="14" creationId="{5EC25DD1-C56A-B7FC-6D74-3C97FF1BEBE2}"/>
          </ac:picMkLst>
        </pc:picChg>
        <pc:picChg chg="add del mod">
          <ac:chgData name="Liem Nguyen" userId="0d36f63f15288601" providerId="LiveId" clId="{76AE045A-F6B0-E542-A85C-BAF512E0C220}" dt="2024-02-26T07:49:43.733" v="1766" actId="478"/>
          <ac:picMkLst>
            <pc:docMk/>
            <pc:sldMk cId="4239836377" sldId="269"/>
            <ac:picMk id="16" creationId="{689D2367-3CDF-A67A-5482-4FF9529EA5FA}"/>
          </ac:picMkLst>
        </pc:picChg>
        <pc:picChg chg="add mod">
          <ac:chgData name="Liem Nguyen" userId="0d36f63f15288601" providerId="LiveId" clId="{76AE045A-F6B0-E542-A85C-BAF512E0C220}" dt="2024-02-26T07:50:49.487" v="1794" actId="1076"/>
          <ac:picMkLst>
            <pc:docMk/>
            <pc:sldMk cId="4239836377" sldId="269"/>
            <ac:picMk id="18" creationId="{CDAAAAC5-5599-61BE-E47F-B84410E4449A}"/>
          </ac:picMkLst>
        </pc:picChg>
        <pc:picChg chg="add del mod">
          <ac:chgData name="Liem Nguyen" userId="0d36f63f15288601" providerId="LiveId" clId="{76AE045A-F6B0-E542-A85C-BAF512E0C220}" dt="2024-02-26T07:50:05.986" v="1775" actId="478"/>
          <ac:picMkLst>
            <pc:docMk/>
            <pc:sldMk cId="4239836377" sldId="269"/>
            <ac:picMk id="19" creationId="{BFC84E49-C65C-68BE-2CB4-5D458D2421C0}"/>
          </ac:picMkLst>
        </pc:picChg>
        <pc:picChg chg="add mod">
          <ac:chgData name="Liem Nguyen" userId="0d36f63f15288601" providerId="LiveId" clId="{76AE045A-F6B0-E542-A85C-BAF512E0C220}" dt="2024-02-26T07:50:59.365" v="1796" actId="1076"/>
          <ac:picMkLst>
            <pc:docMk/>
            <pc:sldMk cId="4239836377" sldId="269"/>
            <ac:picMk id="21" creationId="{8FEFB0DB-0374-5C41-26B8-1CACA6E8421D}"/>
          </ac:picMkLst>
        </pc:picChg>
        <pc:picChg chg="add del mod">
          <ac:chgData name="Liem Nguyen" userId="0d36f63f15288601" providerId="LiveId" clId="{76AE045A-F6B0-E542-A85C-BAF512E0C220}" dt="2024-02-26T07:50:21.818" v="1784" actId="478"/>
          <ac:picMkLst>
            <pc:docMk/>
            <pc:sldMk cId="4239836377" sldId="269"/>
            <ac:picMk id="23" creationId="{453FF7DE-25EF-4A2E-6616-487B517710B9}"/>
          </ac:picMkLst>
        </pc:picChg>
        <pc:picChg chg="add mod">
          <ac:chgData name="Liem Nguyen" userId="0d36f63f15288601" providerId="LiveId" clId="{76AE045A-F6B0-E542-A85C-BAF512E0C220}" dt="2024-02-26T07:50:57.079" v="1795" actId="1076"/>
          <ac:picMkLst>
            <pc:docMk/>
            <pc:sldMk cId="4239836377" sldId="269"/>
            <ac:picMk id="25" creationId="{F74A2203-2305-1E2B-6C9C-5058A3BDDCD9}"/>
          </ac:picMkLst>
        </pc:picChg>
      </pc:sldChg>
      <pc:sldChg chg="addSp delSp modSp mod setBg">
        <pc:chgData name="Liem Nguyen" userId="0d36f63f15288601" providerId="LiveId" clId="{76AE045A-F6B0-E542-A85C-BAF512E0C220}" dt="2024-02-26T07:52:21.760" v="1813"/>
        <pc:sldMkLst>
          <pc:docMk/>
          <pc:sldMk cId="3918630475" sldId="271"/>
        </pc:sldMkLst>
        <pc:spChg chg="mod">
          <ac:chgData name="Liem Nguyen" userId="0d36f63f15288601" providerId="LiveId" clId="{76AE045A-F6B0-E542-A85C-BAF512E0C220}" dt="2024-02-26T07:29:56.155" v="1413" actId="20577"/>
          <ac:spMkLst>
            <pc:docMk/>
            <pc:sldMk cId="3918630475" sldId="271"/>
            <ac:spMk id="2" creationId="{3831B5B6-85C0-46C2-8EAC-8125E14D759F}"/>
          </ac:spMkLst>
        </pc:spChg>
        <pc:spChg chg="add mod">
          <ac:chgData name="Liem Nguyen" userId="0d36f63f15288601" providerId="LiveId" clId="{76AE045A-F6B0-E542-A85C-BAF512E0C220}" dt="2024-02-26T07:31:11.257" v="1725" actId="20577"/>
          <ac:spMkLst>
            <pc:docMk/>
            <pc:sldMk cId="3918630475" sldId="271"/>
            <ac:spMk id="3" creationId="{E2C31610-17FF-F2B9-CEEA-84D079C268AF}"/>
          </ac:spMkLst>
        </pc:spChg>
        <pc:picChg chg="del">
          <ac:chgData name="Liem Nguyen" userId="0d36f63f15288601" providerId="LiveId" clId="{76AE045A-F6B0-E542-A85C-BAF512E0C220}" dt="2024-02-26T07:16:27.362" v="520" actId="478"/>
          <ac:picMkLst>
            <pc:docMk/>
            <pc:sldMk cId="3918630475" sldId="271"/>
            <ac:picMk id="4" creationId="{401DE9A9-C274-224A-09DD-C6CD16CB18A9}"/>
          </ac:picMkLst>
        </pc:picChg>
        <pc:picChg chg="del">
          <ac:chgData name="Liem Nguyen" userId="0d36f63f15288601" providerId="LiveId" clId="{76AE045A-F6B0-E542-A85C-BAF512E0C220}" dt="2024-02-26T07:16:29.101" v="521" actId="478"/>
          <ac:picMkLst>
            <pc:docMk/>
            <pc:sldMk cId="3918630475" sldId="271"/>
            <ac:picMk id="5" creationId="{AB68CE50-3BBA-7F59-832E-ED8F8AB2F2E7}"/>
          </ac:picMkLst>
        </pc:picChg>
        <pc:picChg chg="add mod">
          <ac:chgData name="Liem Nguyen" userId="0d36f63f15288601" providerId="LiveId" clId="{76AE045A-F6B0-E542-A85C-BAF512E0C220}" dt="2024-02-26T07:30:55.832" v="1588" actId="1076"/>
          <ac:picMkLst>
            <pc:docMk/>
            <pc:sldMk cId="3918630475" sldId="271"/>
            <ac:picMk id="7" creationId="{1D70B738-0630-BA17-E51A-B9D2A8CEFAD2}"/>
          </ac:picMkLst>
        </pc:picChg>
      </pc:sldChg>
      <pc:sldChg chg="addSp delSp modSp mod">
        <pc:chgData name="Liem Nguyen" userId="0d36f63f15288601" providerId="LiveId" clId="{76AE045A-F6B0-E542-A85C-BAF512E0C220}" dt="2024-02-26T07:56:12.144" v="2795" actId="20577"/>
        <pc:sldMkLst>
          <pc:docMk/>
          <pc:sldMk cId="4289622464" sldId="272"/>
        </pc:sldMkLst>
        <pc:spChg chg="add mod">
          <ac:chgData name="Liem Nguyen" userId="0d36f63f15288601" providerId="LiveId" clId="{76AE045A-F6B0-E542-A85C-BAF512E0C220}" dt="2024-02-26T07:56:12.144" v="2795" actId="20577"/>
          <ac:spMkLst>
            <pc:docMk/>
            <pc:sldMk cId="4289622464" sldId="272"/>
            <ac:spMk id="3" creationId="{4F0F4659-3317-A991-DA26-0331DDDA8298}"/>
          </ac:spMkLst>
        </pc:spChg>
        <pc:picChg chg="del">
          <ac:chgData name="Liem Nguyen" userId="0d36f63f15288601" providerId="LiveId" clId="{76AE045A-F6B0-E542-A85C-BAF512E0C220}" dt="2024-02-26T07:19:59.461" v="1177" actId="478"/>
          <ac:picMkLst>
            <pc:docMk/>
            <pc:sldMk cId="4289622464" sldId="272"/>
            <ac:picMk id="4" creationId="{000531AD-E010-A74E-8E64-2027C50F33E3}"/>
          </ac:picMkLst>
        </pc:picChg>
        <pc:picChg chg="del">
          <ac:chgData name="Liem Nguyen" userId="0d36f63f15288601" providerId="LiveId" clId="{76AE045A-F6B0-E542-A85C-BAF512E0C220}" dt="2024-02-26T07:20:01.351" v="1178" actId="478"/>
          <ac:picMkLst>
            <pc:docMk/>
            <pc:sldMk cId="4289622464" sldId="272"/>
            <ac:picMk id="5" creationId="{2BF38132-A9F0-A050-F3D3-2C70226BC1D4}"/>
          </ac:picMkLst>
        </pc:picChg>
        <pc:picChg chg="add mod">
          <ac:chgData name="Liem Nguyen" userId="0d36f63f15288601" providerId="LiveId" clId="{76AE045A-F6B0-E542-A85C-BAF512E0C220}" dt="2024-02-26T07:52:54.491" v="1818" actId="1076"/>
          <ac:picMkLst>
            <pc:docMk/>
            <pc:sldMk cId="4289622464" sldId="272"/>
            <ac:picMk id="7" creationId="{5F71469F-8642-7DF5-90BC-88CF347D7566}"/>
          </ac:picMkLst>
        </pc:picChg>
      </pc:sldChg>
      <pc:sldChg chg="addSp delSp modSp mod">
        <pc:chgData name="Liem Nguyen" userId="0d36f63f15288601" providerId="LiveId" clId="{76AE045A-F6B0-E542-A85C-BAF512E0C220}" dt="2024-02-26T07:16:14.406" v="519" actId="20577"/>
        <pc:sldMkLst>
          <pc:docMk/>
          <pc:sldMk cId="808233341" sldId="273"/>
        </pc:sldMkLst>
        <pc:spChg chg="add mod">
          <ac:chgData name="Liem Nguyen" userId="0d36f63f15288601" providerId="LiveId" clId="{76AE045A-F6B0-E542-A85C-BAF512E0C220}" dt="2024-02-26T07:16:14.406" v="519" actId="20577"/>
          <ac:spMkLst>
            <pc:docMk/>
            <pc:sldMk cId="808233341" sldId="273"/>
            <ac:spMk id="7" creationId="{A8F46D28-607D-104F-28BF-984D5EA491BE}"/>
          </ac:spMkLst>
        </pc:spChg>
        <pc:picChg chg="del">
          <ac:chgData name="Liem Nguyen" userId="0d36f63f15288601" providerId="LiveId" clId="{76AE045A-F6B0-E542-A85C-BAF512E0C220}" dt="2024-02-26T07:14:00.156" v="49" actId="478"/>
          <ac:picMkLst>
            <pc:docMk/>
            <pc:sldMk cId="808233341" sldId="273"/>
            <ac:picMk id="4" creationId="{6E9CCE68-B7E3-3B1E-39C0-09F8712009F3}"/>
          </ac:picMkLst>
        </pc:picChg>
        <pc:picChg chg="del">
          <ac:chgData name="Liem Nguyen" userId="0d36f63f15288601" providerId="LiveId" clId="{76AE045A-F6B0-E542-A85C-BAF512E0C220}" dt="2024-02-26T07:14:01.862" v="50" actId="478"/>
          <ac:picMkLst>
            <pc:docMk/>
            <pc:sldMk cId="808233341" sldId="273"/>
            <ac:picMk id="5" creationId="{4CB744F9-1224-5B54-9861-C7F59E463B17}"/>
          </ac:picMkLst>
        </pc:picChg>
        <pc:picChg chg="add mod">
          <ac:chgData name="Liem Nguyen" userId="0d36f63f15288601" providerId="LiveId" clId="{76AE045A-F6B0-E542-A85C-BAF512E0C220}" dt="2024-02-26T07:14:13.377" v="55" actId="1076"/>
          <ac:picMkLst>
            <pc:docMk/>
            <pc:sldMk cId="808233341" sldId="273"/>
            <ac:picMk id="6" creationId="{E6EB3195-EC7F-8996-B083-A11079F75A05}"/>
          </ac:picMkLst>
        </pc:picChg>
      </pc:sldChg>
      <pc:sldChg chg="add">
        <pc:chgData name="Liem Nguyen" userId="0d36f63f15288601" providerId="LiveId" clId="{76AE045A-F6B0-E542-A85C-BAF512E0C220}" dt="2024-02-26T07:29:48.015" v="1377" actId="2890"/>
        <pc:sldMkLst>
          <pc:docMk/>
          <pc:sldMk cId="3097743920" sldId="274"/>
        </pc:sldMkLst>
      </pc:sldChg>
      <pc:sldChg chg="addSp delSp modSp add mod">
        <pc:chgData name="Liem Nguyen" userId="0d36f63f15288601" providerId="LiveId" clId="{76AE045A-F6B0-E542-A85C-BAF512E0C220}" dt="2024-02-26T08:06:06.902" v="3808" actId="20577"/>
        <pc:sldMkLst>
          <pc:docMk/>
          <pc:sldMk cId="3940161452" sldId="275"/>
        </pc:sldMkLst>
        <pc:spChg chg="mod">
          <ac:chgData name="Liem Nguyen" userId="0d36f63f15288601" providerId="LiveId" clId="{76AE045A-F6B0-E542-A85C-BAF512E0C220}" dt="2024-02-26T08:06:06.902" v="3808" actId="20577"/>
          <ac:spMkLst>
            <pc:docMk/>
            <pc:sldMk cId="3940161452" sldId="275"/>
            <ac:spMk id="3" creationId="{4F0F4659-3317-A991-DA26-0331DDDA8298}"/>
          </ac:spMkLst>
        </pc:spChg>
        <pc:picChg chg="add mod">
          <ac:chgData name="Liem Nguyen" userId="0d36f63f15288601" providerId="LiveId" clId="{76AE045A-F6B0-E542-A85C-BAF512E0C220}" dt="2024-02-26T07:57:05.850" v="2802" actId="1076"/>
          <ac:picMkLst>
            <pc:docMk/>
            <pc:sldMk cId="3940161452" sldId="275"/>
            <ac:picMk id="5" creationId="{656FFB05-DBEF-8D1C-323D-803A9876E6A7}"/>
          </ac:picMkLst>
        </pc:picChg>
        <pc:picChg chg="del">
          <ac:chgData name="Liem Nguyen" userId="0d36f63f15288601" providerId="LiveId" clId="{76AE045A-F6B0-E542-A85C-BAF512E0C220}" dt="2024-02-26T07:56:22.799" v="2797" actId="478"/>
          <ac:picMkLst>
            <pc:docMk/>
            <pc:sldMk cId="3940161452" sldId="275"/>
            <ac:picMk id="7" creationId="{5F71469F-8642-7DF5-90BC-88CF347D7566}"/>
          </ac:picMkLst>
        </pc:picChg>
      </pc:sldChg>
      <pc:sldChg chg="add">
        <pc:chgData name="Liem Nguyen" userId="0d36f63f15288601" providerId="LiveId" clId="{76AE045A-F6B0-E542-A85C-BAF512E0C220}" dt="2024-02-26T08:06:37.620" v="3809" actId="2890"/>
        <pc:sldMkLst>
          <pc:docMk/>
          <pc:sldMk cId="4281910868" sldId="276"/>
        </pc:sldMkLst>
      </pc:sldChg>
    </pc:docChg>
  </pc:docChgLst>
  <pc:docChgLst>
    <pc:chgData name="Liem Nguyen" userId="0d36f63f15288601" providerId="LiveId" clId="{2480D0FA-B28A-451D-B0BC-3EED2E2A9D98}"/>
    <pc:docChg chg="undo custSel addSld delSld modSld sldOrd">
      <pc:chgData name="Liem Nguyen" userId="0d36f63f15288601" providerId="LiveId" clId="{2480D0FA-B28A-451D-B0BC-3EED2E2A9D98}" dt="2024-03-05T01:22:08.414" v="1984" actId="255"/>
      <pc:docMkLst>
        <pc:docMk/>
      </pc:docMkLst>
      <pc:sldChg chg="delSp setBg delDesignElem">
        <pc:chgData name="Liem Nguyen" userId="0d36f63f15288601" providerId="LiveId" clId="{2480D0FA-B28A-451D-B0BC-3EED2E2A9D98}" dt="2024-02-26T02:36:12.946" v="160"/>
        <pc:sldMkLst>
          <pc:docMk/>
          <pc:sldMk cId="419267403" sldId="256"/>
        </pc:sldMkLst>
        <pc:spChg chg="del">
          <ac:chgData name="Liem Nguyen" userId="0d36f63f15288601" providerId="LiveId" clId="{2480D0FA-B28A-451D-B0BC-3EED2E2A9D98}" dt="2024-02-26T02:36:12.946" v="160"/>
          <ac:spMkLst>
            <pc:docMk/>
            <pc:sldMk cId="419267403" sldId="256"/>
            <ac:spMk id="18" creationId="{8C37C960-91F5-4F61-B2CD-8A037920720B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419267403" sldId="256"/>
            <ac:spMk id="20" creationId="{A5C31099-1BBD-40CE-BC60-FCE50741940D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419267403" sldId="256"/>
            <ac:spMk id="22" creationId="{32BCBDFC-4ADF-4297-B113-3B3F524F285E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419267403" sldId="256"/>
            <ac:spMk id="24" creationId="{CD1FC1EF-ABB9-4B80-9582-E47C76BD0670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419267403" sldId="256"/>
            <ac:spMk id="26" creationId="{1088ED32-3423-429F-96E6-C5BF1A957DB8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419267403" sldId="256"/>
            <ac:spMk id="28" creationId="{C7C788C1-07E3-4AC3-B8E7-37A0856A0D24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419267403" sldId="256"/>
            <ac:spMk id="30" creationId="{BBB1F149-105F-4CE9-A59E-12133DCF58F9}"/>
          </ac:spMkLst>
        </pc:spChg>
      </pc:sldChg>
      <pc:sldChg chg="modSp mod setBg">
        <pc:chgData name="Liem Nguyen" userId="0d36f63f15288601" providerId="LiveId" clId="{2480D0FA-B28A-451D-B0BC-3EED2E2A9D98}" dt="2024-02-26T03:32:39.473" v="1571" actId="20577"/>
        <pc:sldMkLst>
          <pc:docMk/>
          <pc:sldMk cId="1445684974" sldId="257"/>
        </pc:sldMkLst>
        <pc:spChg chg="mod">
          <ac:chgData name="Liem Nguyen" userId="0d36f63f15288601" providerId="LiveId" clId="{2480D0FA-B28A-451D-B0BC-3EED2E2A9D98}" dt="2024-02-26T02:54:37.670" v="1358" actId="2711"/>
          <ac:spMkLst>
            <pc:docMk/>
            <pc:sldMk cId="1445684974" sldId="257"/>
            <ac:spMk id="2" creationId="{08E7C0D1-1761-3C9C-594A-BDD465AF010B}"/>
          </ac:spMkLst>
        </pc:spChg>
        <pc:spChg chg="mod">
          <ac:chgData name="Liem Nguyen" userId="0d36f63f15288601" providerId="LiveId" clId="{2480D0FA-B28A-451D-B0BC-3EED2E2A9D98}" dt="2024-02-26T03:32:39.473" v="1571" actId="20577"/>
          <ac:spMkLst>
            <pc:docMk/>
            <pc:sldMk cId="1445684974" sldId="257"/>
            <ac:spMk id="3" creationId="{983117CD-12A0-24A5-72DA-0F77F9032250}"/>
          </ac:spMkLst>
        </pc:spChg>
      </pc:sldChg>
      <pc:sldChg chg="modSp mod setBg">
        <pc:chgData name="Liem Nguyen" userId="0d36f63f15288601" providerId="LiveId" clId="{2480D0FA-B28A-451D-B0BC-3EED2E2A9D98}" dt="2024-02-26T03:35:00.560" v="1722" actId="20577"/>
        <pc:sldMkLst>
          <pc:docMk/>
          <pc:sldMk cId="691084092" sldId="258"/>
        </pc:sldMkLst>
        <pc:spChg chg="mod">
          <ac:chgData name="Liem Nguyen" userId="0d36f63f15288601" providerId="LiveId" clId="{2480D0FA-B28A-451D-B0BC-3EED2E2A9D98}" dt="2024-02-26T02:55:13.160" v="1362" actId="2711"/>
          <ac:spMkLst>
            <pc:docMk/>
            <pc:sldMk cId="691084092" sldId="258"/>
            <ac:spMk id="2" creationId="{C7B41654-301B-BB51-30CC-C1A21CBA2EC2}"/>
          </ac:spMkLst>
        </pc:spChg>
        <pc:spChg chg="mod">
          <ac:chgData name="Liem Nguyen" userId="0d36f63f15288601" providerId="LiveId" clId="{2480D0FA-B28A-451D-B0BC-3EED2E2A9D98}" dt="2024-02-26T03:35:00.560" v="1722" actId="20577"/>
          <ac:spMkLst>
            <pc:docMk/>
            <pc:sldMk cId="691084092" sldId="258"/>
            <ac:spMk id="3" creationId="{17D3B9F3-4F96-4834-ABF9-23D4DFEB2008}"/>
          </ac:spMkLst>
        </pc:spChg>
      </pc:sldChg>
      <pc:sldChg chg="modSp mod setBg">
        <pc:chgData name="Liem Nguyen" userId="0d36f63f15288601" providerId="LiveId" clId="{2480D0FA-B28A-451D-B0BC-3EED2E2A9D98}" dt="2024-02-26T03:34:25.426" v="1659" actId="20577"/>
        <pc:sldMkLst>
          <pc:docMk/>
          <pc:sldMk cId="1828312651" sldId="259"/>
        </pc:sldMkLst>
        <pc:spChg chg="mod">
          <ac:chgData name="Liem Nguyen" userId="0d36f63f15288601" providerId="LiveId" clId="{2480D0FA-B28A-451D-B0BC-3EED2E2A9D98}" dt="2024-02-26T03:34:25.426" v="1659" actId="20577"/>
          <ac:spMkLst>
            <pc:docMk/>
            <pc:sldMk cId="1828312651" sldId="259"/>
            <ac:spMk id="2" creationId="{FC9AB130-FB3A-A51A-F225-64A26874A41A}"/>
          </ac:spMkLst>
        </pc:spChg>
        <pc:spChg chg="mod">
          <ac:chgData name="Liem Nguyen" userId="0d36f63f15288601" providerId="LiveId" clId="{2480D0FA-B28A-451D-B0BC-3EED2E2A9D98}" dt="2024-02-26T02:46:33.420" v="259" actId="20577"/>
          <ac:spMkLst>
            <pc:docMk/>
            <pc:sldMk cId="1828312651" sldId="259"/>
            <ac:spMk id="3" creationId="{DC92EE3F-69AF-C4DC-6AC1-869FEE3EBC42}"/>
          </ac:spMkLst>
        </pc:spChg>
      </pc:sldChg>
      <pc:sldChg chg="addSp delSp modSp mod">
        <pc:chgData name="Liem Nguyen" userId="0d36f63f15288601" providerId="LiveId" clId="{2480D0FA-B28A-451D-B0BC-3EED2E2A9D98}" dt="2024-03-04T10:34:00.004" v="1974" actId="1076"/>
        <pc:sldMkLst>
          <pc:docMk/>
          <pc:sldMk cId="1552292219" sldId="260"/>
        </pc:sldMkLst>
        <pc:spChg chg="mod">
          <ac:chgData name="Liem Nguyen" userId="0d36f63f15288601" providerId="LiveId" clId="{2480D0FA-B28A-451D-B0BC-3EED2E2A9D98}" dt="2024-02-26T03:34:17.376" v="1645" actId="20577"/>
          <ac:spMkLst>
            <pc:docMk/>
            <pc:sldMk cId="1552292219" sldId="260"/>
            <ac:spMk id="2" creationId="{FC9AB130-FB3A-A51A-F225-64A26874A41A}"/>
          </ac:spMkLst>
        </pc:spChg>
        <pc:spChg chg="mod">
          <ac:chgData name="Liem Nguyen" userId="0d36f63f15288601" providerId="LiveId" clId="{2480D0FA-B28A-451D-B0BC-3EED2E2A9D98}" dt="2024-02-27T07:37:21.530" v="1957" actId="20577"/>
          <ac:spMkLst>
            <pc:docMk/>
            <pc:sldMk cId="1552292219" sldId="260"/>
            <ac:spMk id="3" creationId="{DC92EE3F-69AF-C4DC-6AC1-869FEE3EBC42}"/>
          </ac:spMkLst>
        </pc:spChg>
        <pc:picChg chg="del">
          <ac:chgData name="Liem Nguyen" userId="0d36f63f15288601" providerId="LiveId" clId="{2480D0FA-B28A-451D-B0BC-3EED2E2A9D98}" dt="2024-03-04T10:33:19.223" v="1969" actId="478"/>
          <ac:picMkLst>
            <pc:docMk/>
            <pc:sldMk cId="1552292219" sldId="260"/>
            <ac:picMk id="5" creationId="{2D8B9B89-E6E5-453F-9E8B-3F903C10484E}"/>
          </ac:picMkLst>
        </pc:picChg>
        <pc:picChg chg="del">
          <ac:chgData name="Liem Nguyen" userId="0d36f63f15288601" providerId="LiveId" clId="{2480D0FA-B28A-451D-B0BC-3EED2E2A9D98}" dt="2024-02-27T07:37:00.222" v="1868" actId="478"/>
          <ac:picMkLst>
            <pc:docMk/>
            <pc:sldMk cId="1552292219" sldId="260"/>
            <ac:picMk id="5" creationId="{B4240B46-96C9-8998-E11F-2120DDB63C5C}"/>
          </ac:picMkLst>
        </pc:picChg>
        <pc:picChg chg="add mod">
          <ac:chgData name="Liem Nguyen" userId="0d36f63f15288601" providerId="LiveId" clId="{2480D0FA-B28A-451D-B0BC-3EED2E2A9D98}" dt="2024-03-04T10:34:00.004" v="1974" actId="1076"/>
          <ac:picMkLst>
            <pc:docMk/>
            <pc:sldMk cId="1552292219" sldId="260"/>
            <ac:picMk id="6" creationId="{06FA4279-6E88-135E-DAEF-56426BB88601}"/>
          </ac:picMkLst>
        </pc:picChg>
      </pc:sldChg>
      <pc:sldChg chg="modSp mod">
        <pc:chgData name="Liem Nguyen" userId="0d36f63f15288601" providerId="LiveId" clId="{2480D0FA-B28A-451D-B0BC-3EED2E2A9D98}" dt="2024-02-26T03:34:38.196" v="1676" actId="20577"/>
        <pc:sldMkLst>
          <pc:docMk/>
          <pc:sldMk cId="3836312772" sldId="261"/>
        </pc:sldMkLst>
        <pc:spChg chg="mod">
          <ac:chgData name="Liem Nguyen" userId="0d36f63f15288601" providerId="LiveId" clId="{2480D0FA-B28A-451D-B0BC-3EED2E2A9D98}" dt="2024-02-26T03:34:38.196" v="1676" actId="20577"/>
          <ac:spMkLst>
            <pc:docMk/>
            <pc:sldMk cId="3836312772" sldId="261"/>
            <ac:spMk id="2" creationId="{FC9AB130-FB3A-A51A-F225-64A26874A41A}"/>
          </ac:spMkLst>
        </pc:spChg>
        <pc:spChg chg="mod">
          <ac:chgData name="Liem Nguyen" userId="0d36f63f15288601" providerId="LiveId" clId="{2480D0FA-B28A-451D-B0BC-3EED2E2A9D98}" dt="2024-02-26T02:46:57.690" v="263" actId="255"/>
          <ac:spMkLst>
            <pc:docMk/>
            <pc:sldMk cId="3836312772" sldId="261"/>
            <ac:spMk id="3" creationId="{DC92EE3F-69AF-C4DC-6AC1-869FEE3EBC42}"/>
          </ac:spMkLst>
        </pc:spChg>
      </pc:sldChg>
      <pc:sldChg chg="modSp mod">
        <pc:chgData name="Liem Nguyen" userId="0d36f63f15288601" providerId="LiveId" clId="{2480D0FA-B28A-451D-B0BC-3EED2E2A9D98}" dt="2024-03-04T07:54:06.765" v="1968" actId="20577"/>
        <pc:sldMkLst>
          <pc:docMk/>
          <pc:sldMk cId="1915571438" sldId="262"/>
        </pc:sldMkLst>
        <pc:spChg chg="mod">
          <ac:chgData name="Liem Nguyen" userId="0d36f63f15288601" providerId="LiveId" clId="{2480D0FA-B28A-451D-B0BC-3EED2E2A9D98}" dt="2024-02-26T02:55:18.630" v="1363" actId="2711"/>
          <ac:spMkLst>
            <pc:docMk/>
            <pc:sldMk cId="1915571438" sldId="262"/>
            <ac:spMk id="2" creationId="{C7B41654-301B-BB51-30CC-C1A21CBA2EC2}"/>
          </ac:spMkLst>
        </pc:spChg>
        <pc:spChg chg="mod">
          <ac:chgData name="Liem Nguyen" userId="0d36f63f15288601" providerId="LiveId" clId="{2480D0FA-B28A-451D-B0BC-3EED2E2A9D98}" dt="2024-03-04T07:54:06.765" v="1968" actId="20577"/>
          <ac:spMkLst>
            <pc:docMk/>
            <pc:sldMk cId="1915571438" sldId="262"/>
            <ac:spMk id="3" creationId="{17D3B9F3-4F96-4834-ABF9-23D4DFEB2008}"/>
          </ac:spMkLst>
        </pc:spChg>
      </pc:sldChg>
      <pc:sldChg chg="modSp del mod">
        <pc:chgData name="Liem Nguyen" userId="0d36f63f15288601" providerId="LiveId" clId="{2480D0FA-B28A-451D-B0BC-3EED2E2A9D98}" dt="2024-02-26T02:55:34.632" v="1365" actId="47"/>
        <pc:sldMkLst>
          <pc:docMk/>
          <pc:sldMk cId="3652096804" sldId="263"/>
        </pc:sldMkLst>
        <pc:spChg chg="mod">
          <ac:chgData name="Liem Nguyen" userId="0d36f63f15288601" providerId="LiveId" clId="{2480D0FA-B28A-451D-B0BC-3EED2E2A9D98}" dt="2024-02-26T02:55:23.958" v="1364" actId="2711"/>
          <ac:spMkLst>
            <pc:docMk/>
            <pc:sldMk cId="3652096804" sldId="263"/>
            <ac:spMk id="2" creationId="{C7B41654-301B-BB51-30CC-C1A21CBA2EC2}"/>
          </ac:spMkLst>
        </pc:spChg>
        <pc:spChg chg="mod">
          <ac:chgData name="Liem Nguyen" userId="0d36f63f15288601" providerId="LiveId" clId="{2480D0FA-B28A-451D-B0BC-3EED2E2A9D98}" dt="2024-02-26T02:47:52.710" v="271" actId="255"/>
          <ac:spMkLst>
            <pc:docMk/>
            <pc:sldMk cId="3652096804" sldId="263"/>
            <ac:spMk id="3" creationId="{17D3B9F3-4F96-4834-ABF9-23D4DFEB2008}"/>
          </ac:spMkLst>
        </pc:spChg>
      </pc:sldChg>
      <pc:sldChg chg="modSp del mod">
        <pc:chgData name="Liem Nguyen" userId="0d36f63f15288601" providerId="LiveId" clId="{2480D0FA-B28A-451D-B0BC-3EED2E2A9D98}" dt="2024-02-26T02:55:38.540" v="1366" actId="47"/>
        <pc:sldMkLst>
          <pc:docMk/>
          <pc:sldMk cId="3092259975" sldId="264"/>
        </pc:sldMkLst>
        <pc:spChg chg="mod">
          <ac:chgData name="Liem Nguyen" userId="0d36f63f15288601" providerId="LiveId" clId="{2480D0FA-B28A-451D-B0BC-3EED2E2A9D98}" dt="2024-02-26T02:36:25.197" v="164"/>
          <ac:spMkLst>
            <pc:docMk/>
            <pc:sldMk cId="3092259975" sldId="264"/>
            <ac:spMk id="2" creationId="{C7B41654-301B-BB51-30CC-C1A21CBA2EC2}"/>
          </ac:spMkLst>
        </pc:spChg>
        <pc:spChg chg="mod">
          <ac:chgData name="Liem Nguyen" userId="0d36f63f15288601" providerId="LiveId" clId="{2480D0FA-B28A-451D-B0BC-3EED2E2A9D98}" dt="2024-02-26T02:53:21.934" v="1353" actId="20577"/>
          <ac:spMkLst>
            <pc:docMk/>
            <pc:sldMk cId="3092259975" sldId="264"/>
            <ac:spMk id="3" creationId="{17D3B9F3-4F96-4834-ABF9-23D4DFEB2008}"/>
          </ac:spMkLst>
        </pc:spChg>
      </pc:sldChg>
      <pc:sldChg chg="modSp mod">
        <pc:chgData name="Liem Nguyen" userId="0d36f63f15288601" providerId="LiveId" clId="{2480D0FA-B28A-451D-B0BC-3EED2E2A9D98}" dt="2024-02-26T02:55:51.807" v="1367" actId="2711"/>
        <pc:sldMkLst>
          <pc:docMk/>
          <pc:sldMk cId="3352685419" sldId="265"/>
        </pc:sldMkLst>
        <pc:spChg chg="mod">
          <ac:chgData name="Liem Nguyen" userId="0d36f63f15288601" providerId="LiveId" clId="{2480D0FA-B28A-451D-B0BC-3EED2E2A9D98}" dt="2024-02-26T02:55:51.807" v="1367" actId="2711"/>
          <ac:spMkLst>
            <pc:docMk/>
            <pc:sldMk cId="3352685419" sldId="265"/>
            <ac:spMk id="2" creationId="{C7B41654-301B-BB51-30CC-C1A21CBA2EC2}"/>
          </ac:spMkLst>
        </pc:spChg>
        <pc:spChg chg="mod">
          <ac:chgData name="Liem Nguyen" userId="0d36f63f15288601" providerId="LiveId" clId="{2480D0FA-B28A-451D-B0BC-3EED2E2A9D98}" dt="2024-02-26T02:48:28.977" v="273" actId="255"/>
          <ac:spMkLst>
            <pc:docMk/>
            <pc:sldMk cId="3352685419" sldId="265"/>
            <ac:spMk id="3" creationId="{17D3B9F3-4F96-4834-ABF9-23D4DFEB2008}"/>
          </ac:spMkLst>
        </pc:spChg>
      </pc:sldChg>
      <pc:sldChg chg="modSp mod">
        <pc:chgData name="Liem Nguyen" userId="0d36f63f15288601" providerId="LiveId" clId="{2480D0FA-B28A-451D-B0BC-3EED2E2A9D98}" dt="2024-02-26T02:55:57.715" v="1368" actId="2711"/>
        <pc:sldMkLst>
          <pc:docMk/>
          <pc:sldMk cId="3513130881" sldId="266"/>
        </pc:sldMkLst>
        <pc:spChg chg="mod">
          <ac:chgData name="Liem Nguyen" userId="0d36f63f15288601" providerId="LiveId" clId="{2480D0FA-B28A-451D-B0BC-3EED2E2A9D98}" dt="2024-02-26T02:55:57.715" v="1368" actId="2711"/>
          <ac:spMkLst>
            <pc:docMk/>
            <pc:sldMk cId="3513130881" sldId="266"/>
            <ac:spMk id="2" creationId="{C7B41654-301B-BB51-30CC-C1A21CBA2EC2}"/>
          </ac:spMkLst>
        </pc:spChg>
      </pc:sldChg>
      <pc:sldChg chg="modSp mod modNotesTx">
        <pc:chgData name="Liem Nguyen" userId="0d36f63f15288601" providerId="LiveId" clId="{2480D0FA-B28A-451D-B0BC-3EED2E2A9D98}" dt="2024-02-26T02:56:04.588" v="1369" actId="2711"/>
        <pc:sldMkLst>
          <pc:docMk/>
          <pc:sldMk cId="497044931" sldId="267"/>
        </pc:sldMkLst>
        <pc:spChg chg="mod">
          <ac:chgData name="Liem Nguyen" userId="0d36f63f15288601" providerId="LiveId" clId="{2480D0FA-B28A-451D-B0BC-3EED2E2A9D98}" dt="2024-02-26T02:56:04.588" v="1369" actId="2711"/>
          <ac:spMkLst>
            <pc:docMk/>
            <pc:sldMk cId="497044931" sldId="267"/>
            <ac:spMk id="2" creationId="{C7B41654-301B-BB51-30CC-C1A21CBA2EC2}"/>
          </ac:spMkLst>
        </pc:spChg>
        <pc:picChg chg="mod">
          <ac:chgData name="Liem Nguyen" userId="0d36f63f15288601" providerId="LiveId" clId="{2480D0FA-B28A-451D-B0BC-3EED2E2A9D98}" dt="2024-02-26T02:45:56.318" v="254" actId="1076"/>
          <ac:picMkLst>
            <pc:docMk/>
            <pc:sldMk cId="497044931" sldId="267"/>
            <ac:picMk id="3" creationId="{17D3005E-C073-40A8-CEF8-3AE7117E62FC}"/>
          </ac:picMkLst>
        </pc:picChg>
      </pc:sldChg>
      <pc:sldChg chg="modSp mod">
        <pc:chgData name="Liem Nguyen" userId="0d36f63f15288601" providerId="LiveId" clId="{2480D0FA-B28A-451D-B0BC-3EED2E2A9D98}" dt="2024-02-26T02:56:11.224" v="1370" actId="2711"/>
        <pc:sldMkLst>
          <pc:docMk/>
          <pc:sldMk cId="1343498579" sldId="268"/>
        </pc:sldMkLst>
        <pc:spChg chg="mod">
          <ac:chgData name="Liem Nguyen" userId="0d36f63f15288601" providerId="LiveId" clId="{2480D0FA-B28A-451D-B0BC-3EED2E2A9D98}" dt="2024-02-26T02:56:11.224" v="1370" actId="2711"/>
          <ac:spMkLst>
            <pc:docMk/>
            <pc:sldMk cId="1343498579" sldId="268"/>
            <ac:spMk id="2" creationId="{C7B41654-301B-BB51-30CC-C1A21CBA2EC2}"/>
          </ac:spMkLst>
        </pc:spChg>
        <pc:picChg chg="mod">
          <ac:chgData name="Liem Nguyen" userId="0d36f63f15288601" providerId="LiveId" clId="{2480D0FA-B28A-451D-B0BC-3EED2E2A9D98}" dt="2024-02-26T02:45:14.872" v="226" actId="1035"/>
          <ac:picMkLst>
            <pc:docMk/>
            <pc:sldMk cId="1343498579" sldId="268"/>
            <ac:picMk id="5" creationId="{456AC0F5-26A4-FAA2-4F7F-89576F9DB35F}"/>
          </ac:picMkLst>
        </pc:picChg>
        <pc:picChg chg="mod">
          <ac:chgData name="Liem Nguyen" userId="0d36f63f15288601" providerId="LiveId" clId="{2480D0FA-B28A-451D-B0BC-3EED2E2A9D98}" dt="2024-02-26T02:45:34.673" v="250" actId="1076"/>
          <ac:picMkLst>
            <pc:docMk/>
            <pc:sldMk cId="1343498579" sldId="268"/>
            <ac:picMk id="8" creationId="{4C49B01B-AFDC-4900-A904-AFAAF5119304}"/>
          </ac:picMkLst>
        </pc:picChg>
        <pc:picChg chg="mod">
          <ac:chgData name="Liem Nguyen" userId="0d36f63f15288601" providerId="LiveId" clId="{2480D0FA-B28A-451D-B0BC-3EED2E2A9D98}" dt="2024-02-26T02:45:43.128" v="253" actId="1076"/>
          <ac:picMkLst>
            <pc:docMk/>
            <pc:sldMk cId="1343498579" sldId="268"/>
            <ac:picMk id="10" creationId="{8ECE9311-B1F9-992F-83A5-EAAFAE0BA16E}"/>
          </ac:picMkLst>
        </pc:picChg>
      </pc:sldChg>
      <pc:sldChg chg="modSp mod ord">
        <pc:chgData name="Liem Nguyen" userId="0d36f63f15288601" providerId="LiveId" clId="{2480D0FA-B28A-451D-B0BC-3EED2E2A9D98}" dt="2024-02-26T03:01:12.164" v="1377"/>
        <pc:sldMkLst>
          <pc:docMk/>
          <pc:sldMk cId="4239836377" sldId="269"/>
        </pc:sldMkLst>
        <pc:spChg chg="mod">
          <ac:chgData name="Liem Nguyen" userId="0d36f63f15288601" providerId="LiveId" clId="{2480D0FA-B28A-451D-B0BC-3EED2E2A9D98}" dt="2024-02-26T02:56:17.181" v="1371" actId="2711"/>
          <ac:spMkLst>
            <pc:docMk/>
            <pc:sldMk cId="4239836377" sldId="269"/>
            <ac:spMk id="2" creationId="{C7B41654-301B-BB51-30CC-C1A21CBA2EC2}"/>
          </ac:spMkLst>
        </pc:spChg>
      </pc:sldChg>
      <pc:sldChg chg="delSp modSp mod delDesignElem">
        <pc:chgData name="Liem Nguyen" userId="0d36f63f15288601" providerId="LiveId" clId="{2480D0FA-B28A-451D-B0BC-3EED2E2A9D98}" dt="2024-02-26T02:54:00.411" v="1357" actId="2711"/>
        <pc:sldMkLst>
          <pc:docMk/>
          <pc:sldMk cId="242860523" sldId="270"/>
        </pc:sldMkLst>
        <pc:spChg chg="mod">
          <ac:chgData name="Liem Nguyen" userId="0d36f63f15288601" providerId="LiveId" clId="{2480D0FA-B28A-451D-B0BC-3EED2E2A9D98}" dt="2024-02-26T02:54:00.411" v="1357" actId="2711"/>
          <ac:spMkLst>
            <pc:docMk/>
            <pc:sldMk cId="242860523" sldId="270"/>
            <ac:spMk id="2" creationId="{5660F433-5D48-8B29-2AC1-E9838AFF9C39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242860523" sldId="270"/>
            <ac:spMk id="8" creationId="{DD7EAFE6-2BB9-41FB-9CF4-588CFC708774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242860523" sldId="270"/>
            <ac:spMk id="10" creationId="{8C37C960-91F5-4F61-B2CD-8A037920720B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242860523" sldId="270"/>
            <ac:spMk id="12" creationId="{69524929-325F-4CC4-89F2-74EDDDC6BB0A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242860523" sldId="270"/>
            <ac:spMk id="14" creationId="{00D17641-B7BA-4826-BC7C-92172791CEE5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242860523" sldId="270"/>
            <ac:spMk id="16" creationId="{151FC7BE-4DC6-4061-98EB-C48DCFFF6FF5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242860523" sldId="270"/>
            <ac:spMk id="18" creationId="{3D4CA8B8-30A6-49D9-99C0-3ADAF9741C42}"/>
          </ac:spMkLst>
        </pc:spChg>
        <pc:spChg chg="del">
          <ac:chgData name="Liem Nguyen" userId="0d36f63f15288601" providerId="LiveId" clId="{2480D0FA-B28A-451D-B0BC-3EED2E2A9D98}" dt="2024-02-26T02:36:12.946" v="160"/>
          <ac:spMkLst>
            <pc:docMk/>
            <pc:sldMk cId="242860523" sldId="270"/>
            <ac:spMk id="20" creationId="{022809AF-EB43-4FA3-93FF-87D535C7186D}"/>
          </ac:spMkLst>
        </pc:spChg>
      </pc:sldChg>
      <pc:sldChg chg="modSp mod">
        <pc:chgData name="Liem Nguyen" userId="0d36f63f15288601" providerId="LiveId" clId="{2480D0FA-B28A-451D-B0BC-3EED2E2A9D98}" dt="2024-03-05T01:22:08.414" v="1984" actId="255"/>
        <pc:sldMkLst>
          <pc:docMk/>
          <pc:sldMk cId="3918630475" sldId="271"/>
        </pc:sldMkLst>
        <pc:spChg chg="mod">
          <ac:chgData name="Liem Nguyen" userId="0d36f63f15288601" providerId="LiveId" clId="{2480D0FA-B28A-451D-B0BC-3EED2E2A9D98}" dt="2024-02-26T03:35:42.071" v="1803" actId="20577"/>
          <ac:spMkLst>
            <pc:docMk/>
            <pc:sldMk cId="3918630475" sldId="271"/>
            <ac:spMk id="2" creationId="{3831B5B6-85C0-46C2-8EAC-8125E14D759F}"/>
          </ac:spMkLst>
        </pc:spChg>
        <pc:spChg chg="mod">
          <ac:chgData name="Liem Nguyen" userId="0d36f63f15288601" providerId="LiveId" clId="{2480D0FA-B28A-451D-B0BC-3EED2E2A9D98}" dt="2024-03-05T01:22:08.414" v="1984" actId="255"/>
          <ac:spMkLst>
            <pc:docMk/>
            <pc:sldMk cId="3918630475" sldId="271"/>
            <ac:spMk id="3" creationId="{E2C31610-17FF-F2B9-CEEA-84D079C268AF}"/>
          </ac:spMkLst>
        </pc:spChg>
      </pc:sldChg>
      <pc:sldChg chg="add">
        <pc:chgData name="Liem Nguyen" userId="0d36f63f15288601" providerId="LiveId" clId="{2480D0FA-B28A-451D-B0BC-3EED2E2A9D98}" dt="2024-02-26T03:35:29.395" v="1723" actId="2890"/>
        <pc:sldMkLst>
          <pc:docMk/>
          <pc:sldMk cId="4289622464" sldId="272"/>
        </pc:sldMkLst>
      </pc:sldChg>
      <pc:sldChg chg="modSp add mod">
        <pc:chgData name="Liem Nguyen" userId="0d36f63f15288601" providerId="LiveId" clId="{2480D0FA-B28A-451D-B0BC-3EED2E2A9D98}" dt="2024-03-05T01:21:23.703" v="1981" actId="255"/>
        <pc:sldMkLst>
          <pc:docMk/>
          <pc:sldMk cId="808233341" sldId="273"/>
        </pc:sldMkLst>
        <pc:spChg chg="mod">
          <ac:chgData name="Liem Nguyen" userId="0d36f63f15288601" providerId="LiveId" clId="{2480D0FA-B28A-451D-B0BC-3EED2E2A9D98}" dt="2024-02-26T03:36:37.900" v="1867" actId="20577"/>
          <ac:spMkLst>
            <pc:docMk/>
            <pc:sldMk cId="808233341" sldId="273"/>
            <ac:spMk id="2" creationId="{4726064A-C75E-4ACE-9FB1-B2384BE6BC36}"/>
          </ac:spMkLst>
        </pc:spChg>
        <pc:spChg chg="mod">
          <ac:chgData name="Liem Nguyen" userId="0d36f63f15288601" providerId="LiveId" clId="{2480D0FA-B28A-451D-B0BC-3EED2E2A9D98}" dt="2024-03-05T01:21:23.703" v="1981" actId="255"/>
          <ac:spMkLst>
            <pc:docMk/>
            <pc:sldMk cId="808233341" sldId="273"/>
            <ac:spMk id="7" creationId="{A8F46D28-607D-104F-28BF-984D5EA491BE}"/>
          </ac:spMkLst>
        </pc:spChg>
      </pc:sldChg>
      <pc:sldChg chg="modSp mod">
        <pc:chgData name="Liem Nguyen" userId="0d36f63f15288601" providerId="LiveId" clId="{2480D0FA-B28A-451D-B0BC-3EED2E2A9D98}" dt="2024-03-05T01:21:51.911" v="1983" actId="14100"/>
        <pc:sldMkLst>
          <pc:docMk/>
          <pc:sldMk cId="3097743920" sldId="274"/>
        </pc:sldMkLst>
        <pc:spChg chg="mod">
          <ac:chgData name="Liem Nguyen" userId="0d36f63f15288601" providerId="LiveId" clId="{2480D0FA-B28A-451D-B0BC-3EED2E2A9D98}" dt="2024-03-05T01:21:51.911" v="1983" actId="14100"/>
          <ac:spMkLst>
            <pc:docMk/>
            <pc:sldMk cId="3097743920" sldId="274"/>
            <ac:spMk id="3" creationId="{E2C31610-17FF-F2B9-CEEA-84D079C268AF}"/>
          </ac:spMkLst>
        </pc:spChg>
      </pc:sldChg>
      <pc:sldChg chg="modSp mod">
        <pc:chgData name="Liem Nguyen" userId="0d36f63f15288601" providerId="LiveId" clId="{2480D0FA-B28A-451D-B0BC-3EED2E2A9D98}" dt="2024-03-05T01:21:12.045" v="1980" actId="255"/>
        <pc:sldMkLst>
          <pc:docMk/>
          <pc:sldMk cId="3940161452" sldId="275"/>
        </pc:sldMkLst>
        <pc:spChg chg="mod">
          <ac:chgData name="Liem Nguyen" userId="0d36f63f15288601" providerId="LiveId" clId="{2480D0FA-B28A-451D-B0BC-3EED2E2A9D98}" dt="2024-03-05T01:21:12.045" v="1980" actId="255"/>
          <ac:spMkLst>
            <pc:docMk/>
            <pc:sldMk cId="3940161452" sldId="275"/>
            <ac:spMk id="3" creationId="{4F0F4659-3317-A991-DA26-0331DDDA8298}"/>
          </ac:spMkLst>
        </pc:spChg>
      </pc:sldChg>
      <pc:sldChg chg="addSp modSp mod">
        <pc:chgData name="Liem Nguyen" userId="0d36f63f15288601" providerId="LiveId" clId="{2480D0FA-B28A-451D-B0BC-3EED2E2A9D98}" dt="2024-03-04T10:36:02.536" v="1979" actId="1076"/>
        <pc:sldMkLst>
          <pc:docMk/>
          <pc:sldMk cId="4281910868" sldId="276"/>
        </pc:sldMkLst>
        <pc:picChg chg="add mod">
          <ac:chgData name="Liem Nguyen" userId="0d36f63f15288601" providerId="LiveId" clId="{2480D0FA-B28A-451D-B0BC-3EED2E2A9D98}" dt="2024-03-04T10:36:02.536" v="1979" actId="1076"/>
          <ac:picMkLst>
            <pc:docMk/>
            <pc:sldMk cId="4281910868" sldId="276"/>
            <ac:picMk id="5" creationId="{24CF83EB-D609-C744-E6AD-3E4E9CCBC3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72659-E8BF-9249-B5DB-AFF928C3AF40}" type="datetimeFigureOut">
              <a:rPr lang="x-none" smtClean="0"/>
              <a:t>12-Mar-24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DD66F-5F58-8649-8779-670E18E30CB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336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thưa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kê</a:t>
            </a:r>
            <a:endParaRPr lang="en-US" dirty="0"/>
          </a:p>
          <a:p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thưa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nghị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66F-5F58-8649-8779-670E18E30CBC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4447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66F-5F58-8649-8779-670E18E30CBC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875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3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66F-5F58-8649-8779-670E18E30CB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984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Đối với chức năng cập nhật phần mềm thì sẽ mở CHPlay (đối với thiết bị Android) hoặc AppStore (đối với thiết bị iOS) </a:t>
            </a:r>
            <a:r>
              <a:rPr lang="x-none" dirty="0">
                <a:sym typeface="Wingdings" pitchFamily="2" charset="2"/>
              </a:rPr>
              <a:t> nếu xuất hiện nút Cập nhật thì ấn nút đó để cập nhật phần mềm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66F-5F58-8649-8779-670E18E30CB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777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Chức năng Đồng bộ dữ liệu và Lấy danh sách phân công yêu cầu cần kết nối Internet, </a:t>
            </a:r>
          </a:p>
          <a:p>
            <a:r>
              <a:rPr lang="x-none" dirty="0"/>
              <a:t>Chức năng Tiến độ sẽ thống kê lại tiến độ thực hiện phỏng vấn của ĐTV theo địa bàn được phân công</a:t>
            </a:r>
          </a:p>
          <a:p>
            <a:r>
              <a:rPr lang="x-none" dirty="0"/>
              <a:t>Tại màn hình danh sách địa bàn, danh sách hộ đều có ô tìm kiếm phía trên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66F-5F58-8649-8779-670E18E30CB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2836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66F-5F58-8649-8779-670E18E30CB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3086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>
                <a:sym typeface="Wingdings" panose="05000000000000000000" pitchFamily="2" charset="2"/>
              </a:rPr>
              <a:t> Thông tin </a:t>
            </a:r>
            <a:r>
              <a:rPr lang="en-US" dirty="0" err="1">
                <a:sym typeface="Wingdings" panose="05000000000000000000" pitchFamily="2" charset="2"/>
              </a:rPr>
              <a:t>định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danh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Bắt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phỏng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vấn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từ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Q1 </a:t>
            </a:r>
            <a:r>
              <a:rPr lang="en-US" dirty="0" err="1">
                <a:sym typeface="Wingdings" panose="05000000000000000000" pitchFamily="2" charset="2"/>
              </a:rPr>
              <a:t>theo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hỏi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2, 3, 4 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màn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sách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hộ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5  Thông tin </a:t>
            </a:r>
            <a:r>
              <a:rPr lang="en-US" dirty="0" err="1">
                <a:sym typeface="Wingdings" panose="05000000000000000000" pitchFamily="2" charset="2"/>
              </a:rPr>
              <a:t>định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danh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Bắt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phỏng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vấn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từ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Q1 </a:t>
            </a:r>
            <a:r>
              <a:rPr lang="en-US" dirty="0" err="1">
                <a:sym typeface="Wingdings" panose="05000000000000000000" pitchFamily="2" charset="2"/>
              </a:rPr>
              <a:t>theo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hỏi</a:t>
            </a:r>
            <a:r>
              <a:rPr lang="en-US" dirty="0">
                <a:sym typeface="Wingdings" panose="05000000000000000000" pitchFamily="2" charset="2"/>
              </a:rPr>
              <a:t> (ĐTV </a:t>
            </a:r>
            <a:r>
              <a:rPr lang="en-US" dirty="0" err="1">
                <a:sym typeface="Wingdings" panose="05000000000000000000" pitchFamily="2" charset="2"/>
              </a:rPr>
              <a:t>lưu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trường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hợp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phỏng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vấn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nhầm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hộ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phải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nhận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hộ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nhưng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hộ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cũ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chuyển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>
                <a:sym typeface="Wingdings" panose="05000000000000000000" pitchFamily="2" charset="2"/>
              </a:rPr>
              <a:t>6  Thông tin </a:t>
            </a:r>
            <a:r>
              <a:rPr lang="en-US" dirty="0" err="1">
                <a:sym typeface="Wingdings" panose="05000000000000000000" pitchFamily="2" charset="2"/>
              </a:rPr>
              <a:t>định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danh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Bắt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phỏng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vấn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từ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36 </a:t>
            </a:r>
            <a:r>
              <a:rPr lang="en-US" dirty="0" err="1">
                <a:sym typeface="Wingdings" panose="05000000000000000000" pitchFamily="2" charset="2"/>
              </a:rPr>
              <a:t>đối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dài</a:t>
            </a:r>
            <a:r>
              <a:rPr lang="en-US" dirty="0">
                <a:sym typeface="Wingdings" panose="05000000000000000000" pitchFamily="2" charset="2"/>
              </a:rPr>
              <a:t>,  </a:t>
            </a:r>
            <a:r>
              <a:rPr lang="en-US" dirty="0" err="1">
                <a:sym typeface="Wingdings" panose="05000000000000000000" pitchFamily="2" charset="2"/>
              </a:rPr>
              <a:t>phỏng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vấn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45 </a:t>
            </a:r>
            <a:r>
              <a:rPr lang="en-US" dirty="0" err="1">
                <a:sym typeface="Wingdings" panose="05000000000000000000" pitchFamily="2" charset="2"/>
              </a:rPr>
              <a:t>đối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ngắn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đối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hộ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nước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ngoài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thì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sách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hộ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66F-5F58-8649-8779-670E18E30CB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6034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66F-5F58-8649-8779-670E18E30CB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142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66F-5F58-8649-8779-670E18E30CB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7876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CAPI, </a:t>
            </a:r>
            <a:r>
              <a:rPr lang="en-US" dirty="0" err="1"/>
              <a:t>anh</a:t>
            </a:r>
            <a:r>
              <a:rPr lang="en-US" dirty="0"/>
              <a:t>/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vướng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,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. Anh/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66F-5F58-8649-8779-670E18E30CBC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657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6" y="1792226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7" y="3227834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97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5536665"/>
            <a:ext cx="8825659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96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7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13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7" y="60733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9" y="2613788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453907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029201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51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55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6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79765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4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77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6"/>
            <a:ext cx="30504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3" y="5109105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7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40"/>
            <a:ext cx="3644283" cy="304801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30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41" y="6391840"/>
            <a:ext cx="990599" cy="304799"/>
          </a:xfrm>
        </p:spPr>
        <p:txBody>
          <a:bodyPr/>
          <a:lstStyle/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45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6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6" y="6391840"/>
            <a:ext cx="992135" cy="304799"/>
          </a:xfrm>
        </p:spPr>
        <p:txBody>
          <a:bodyPr/>
          <a:lstStyle/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6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1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6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3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179764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3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9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2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5" y="1447800"/>
            <a:ext cx="519006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9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5"/>
            <a:ext cx="3865135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0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6" y="639184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algn="l" defTabSz="457189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bstract genetic concept">
            <a:extLst>
              <a:ext uri="{FF2B5EF4-FFF2-40B4-BE49-F238E27FC236}">
                <a16:creationId xmlns:a16="http://schemas.microsoft.com/office/drawing/2014/main" xmlns="" id="{F8404BDB-77D6-1AB8-D339-79A1D90E4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24900" r="-1" b="18841"/>
          <a:stretch/>
        </p:blipFill>
        <p:spPr>
          <a:xfrm>
            <a:off x="23" y="13"/>
            <a:ext cx="12188932" cy="685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F29EC-4086-43D3-7A13-10A84C108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640" y="1312207"/>
            <a:ext cx="10167681" cy="2387600"/>
          </a:xfrm>
        </p:spPr>
        <p:txBody>
          <a:bodyPr>
            <a:normAutofit/>
          </a:bodyPr>
          <a:lstStyle/>
          <a:p>
            <a:pPr algn="ctr"/>
            <a:r>
              <a:rPr lang="x-none" sz="4000" dirty="0">
                <a:solidFill>
                  <a:srgbClr val="FFFFFF"/>
                </a:solidFill>
                <a:latin typeface="Cambria" panose="02040503050406030204" pitchFamily="18" charset="0"/>
              </a:rPr>
              <a:t>HƯỚNG DẪN SỬ DỤNG PHẦN MỀM ĐIỀU TRA</a:t>
            </a:r>
            <a:br>
              <a:rPr lang="x-none" sz="4000" dirty="0">
                <a:solidFill>
                  <a:srgbClr val="FFFFFF"/>
                </a:solidFill>
                <a:latin typeface="Cambria" panose="02040503050406030204" pitchFamily="18" charset="0"/>
              </a:rPr>
            </a:br>
            <a:r>
              <a:rPr lang="x-none" sz="4000" dirty="0">
                <a:solidFill>
                  <a:srgbClr val="FFFFFF"/>
                </a:solidFill>
                <a:latin typeface="Cambria" panose="02040503050406030204" pitchFamily="18" charset="0"/>
              </a:rPr>
              <a:t>DÂN SỐ GIỮA KỲ 2024</a:t>
            </a:r>
          </a:p>
        </p:txBody>
      </p:sp>
    </p:spTree>
    <p:extLst>
      <p:ext uri="{BB962C8B-B14F-4D97-AF65-F5344CB8AC3E}">
        <p14:creationId xmlns:p14="http://schemas.microsoft.com/office/powerpoint/2010/main" val="41926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41654-301B-BB51-30CC-C1A21CBA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Phỏng vấn thông tin hộ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7D0DAAE-E389-875F-5AAD-D54D6EFF3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66" y="2528887"/>
            <a:ext cx="1997337" cy="4329112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41C382CA-020E-6992-32D2-5C2E9CAAE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89" y="2443079"/>
            <a:ext cx="2036927" cy="4414920"/>
          </a:xfrm>
          <a:prstGeom prst="rect">
            <a:avLst/>
          </a:prstGeom>
        </p:spPr>
      </p:pic>
      <p:pic>
        <p:nvPicPr>
          <p:cNvPr id="9" name="Picture 8" descr="A screenshot of a chat&#10;&#10;Description automatically generated">
            <a:extLst>
              <a:ext uri="{FF2B5EF4-FFF2-40B4-BE49-F238E27FC236}">
                <a16:creationId xmlns:a16="http://schemas.microsoft.com/office/drawing/2014/main" xmlns="" id="{937E217E-8F3C-037F-9D5F-2A20F4648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211" y="2528892"/>
            <a:ext cx="1997339" cy="4329113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55959483-D98C-BF9C-2144-39B605BB9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927" y="2443082"/>
            <a:ext cx="2036927" cy="441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4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41654-301B-BB51-30CC-C1A21CBA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Một số dạng câu hỏi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99C61FE0-C6F3-6208-8418-C7AFCD8FE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98" y="2357400"/>
            <a:ext cx="2076457" cy="4500600"/>
          </a:xfrm>
          <a:prstGeom prst="rect">
            <a:avLst/>
          </a:prstGeom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325AFBD6-96D8-C715-7B42-E572C2063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776" y="2357400"/>
            <a:ext cx="2076457" cy="4500600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5F87E15B-ED2C-DE4B-56FB-AFA2FE66B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254" y="2357400"/>
            <a:ext cx="2076457" cy="45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98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41654-301B-BB51-30CC-C1A21CBA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Một số dạng câu hỏi (tiếp)</a:t>
            </a:r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DAAAAC5-5599-61BE-E47F-B84410E44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564" y="2357405"/>
            <a:ext cx="2076457" cy="4500599"/>
          </a:xfrm>
          <a:prstGeom prst="rect">
            <a:avLst/>
          </a:prstGeom>
        </p:spPr>
      </p:pic>
      <p:pic>
        <p:nvPicPr>
          <p:cNvPr id="21" name="Picture 20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8FEFB0DB-0374-5C41-26B8-1CACA6E84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716" y="2357400"/>
            <a:ext cx="2076457" cy="4500600"/>
          </a:xfrm>
          <a:prstGeom prst="rect">
            <a:avLst/>
          </a:prstGeom>
        </p:spPr>
      </p:pic>
      <p:pic>
        <p:nvPicPr>
          <p:cNvPr id="25" name="Picture 24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F74A2203-2305-1E2B-6C9C-5058A3BDD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410" y="2357400"/>
            <a:ext cx="2076457" cy="45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31B5B6-85C0-46C2-8EAC-8125E14D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C31610-17FF-F2B9-CEEA-84D079C2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407257"/>
            <a:ext cx="5719763" cy="3998307"/>
          </a:xfrm>
        </p:spPr>
        <p:txBody>
          <a:bodyPr>
            <a:norm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bộ dữ liệu từ thiết bị CAPI về máy chủ lưu trữ</a:t>
            </a: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Cần có kết nối Internet ổn định</a:t>
            </a: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đồng bộ những hộ có sự thay đổi dữ liệu và đã hoàn thành điều tra</a:t>
            </a:r>
          </a:p>
          <a:p>
            <a:endParaRPr lang="x-none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1D70B738-0630-BA17-E51A-B9D2A8CEF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670" y="1680632"/>
            <a:ext cx="2388700" cy="51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3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31B5B6-85C0-46C2-8EAC-8125E14D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C31610-17FF-F2B9-CEEA-84D079C2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407257"/>
            <a:ext cx="11181668" cy="3998307"/>
          </a:xfrm>
        </p:spPr>
        <p:txBody>
          <a:bodyPr>
            <a:norm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Android sẽ mở CHPlay và hiển thị chương trình trên CHPlay</a:t>
            </a: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iOS sẽ mở App store và hiển thị chương trình trên App store</a:t>
            </a: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có phiên bản mới thì sẽ hiển thị nút “Cập nhật”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Điều tra viên bấm vào để cập nhật chương trình</a:t>
            </a: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Tại các màn hình và màn hình Login sẽ hiển thị phiên bản của chương trình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3097743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264742-47B3-2CBB-7A5D-C177CAA19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6064A-C75E-4ACE-9FB1-B2384BE6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screenshot of a login form&#10;&#10;Description automatically generated">
            <a:extLst>
              <a:ext uri="{FF2B5EF4-FFF2-40B4-BE49-F238E27FC236}">
                <a16:creationId xmlns:a16="http://schemas.microsoft.com/office/drawing/2014/main" xmlns="" id="{E6EB3195-EC7F-8996-B083-A11079F75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670" y="1680632"/>
            <a:ext cx="2388700" cy="517736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A8F46D28-607D-104F-28BF-984D5EA49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407257"/>
            <a:ext cx="5719763" cy="3998307"/>
          </a:xfrm>
        </p:spPr>
        <p:txBody>
          <a:bodyPr>
            <a:norm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đổi mật khẩu cần có kết nối Internet</a:t>
            </a: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Nhập mật khẩu cũ là mật khẩu hiện tại</a:t>
            </a: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đổi mật khẩu thành công sẽ thoát ra ngoài màn hình Đăng nhập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Điều tra viên phải đăng nhập lại và nhập mật khẩu mới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808233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256733-2146-3A3E-94C9-AE9AB52DC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C4488-7116-8D95-BF94-17C78FC1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0F4659-3317-A991-DA26-0331DDDA8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407257"/>
            <a:ext cx="5719763" cy="3998307"/>
          </a:xfrm>
        </p:spPr>
        <p:txBody>
          <a:bodyPr>
            <a:normAutofit lnSpcReduction="10000"/>
          </a:bodyPr>
          <a:lstStyle/>
          <a:p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màn hình phỏng vấn sẽ có menu ở phía trên bên trái </a:t>
            </a: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cho phép truy cập nhanh đến các câu hỏi (Nếu câu hỏi bị bỏ qua do bước nhảy hoặc chưa được trả lời sẽ không thể di chuyển đến được)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màn hình phỏng vấn, ở góc trên bên phải sẽ có 2 nút: 1 nút để lấy GPS, 1 nút để dừng phỏng vấn (quay lại danh sách hộ)</a:t>
            </a:r>
          </a:p>
          <a:p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hoàn thành phỏng vấn sẽ tiến hành kiểm tra lại logic của phiếu, nếu phát hiện lỗi sẽ hiển thị </a:t>
            </a: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ĐTV phải quay lại vị trí bị lỗi và sửa  đi tiếp tục cho đến khi kết thúc phiếu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5F71469F-8642-7DF5-90BC-88CF347D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11" y="2407261"/>
            <a:ext cx="2053455" cy="44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22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256733-2146-3A3E-94C9-AE9AB52DC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C4488-7116-8D95-BF94-17C78FC1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0F4659-3317-A991-DA26-0331DDDA8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407257"/>
            <a:ext cx="5719763" cy="3998307"/>
          </a:xfrm>
        </p:spPr>
        <p:txBody>
          <a:bodyPr>
            <a:norm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sửa phiếu cần đi lại từ vị trí sửa cho đến hết phiếu, tránh trường hợp sử dụng menu trái để di chuyển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lỗi do bỏ qua bước nhảy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có thể hoàn thành phiếu khi không còn lỗi</a:t>
            </a: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nên để font chữ của thiết bị quá to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sẽ dẫn đến việc không hiển thị đầy đủ được câu hỏi, câu trả lời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656FFB05-DBEF-8D1C-323D-803A9876E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917" y="2407261"/>
            <a:ext cx="2053455" cy="44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61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6E476A-B21C-7A06-39DC-48C30A114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9D3666-F9C2-F106-2FCC-081220662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2A2B62-6C89-5470-6EAB-823373ED8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809" y="2689197"/>
            <a:ext cx="6860382" cy="399830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HUY THƯỜNG: 0987275899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THANH LIÊM: 0989010732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 QUANG TOẢN: 0986116361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13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3D3A030-7AF4-4574-0928-A7310C5B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A8A145-FE6D-3A3B-55D7-3BCF8555F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40739"/>
            <a:ext cx="10287000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ƠN!</a:t>
            </a:r>
          </a:p>
        </p:txBody>
      </p:sp>
    </p:spTree>
    <p:extLst>
      <p:ext uri="{BB962C8B-B14F-4D97-AF65-F5344CB8AC3E}">
        <p14:creationId xmlns:p14="http://schemas.microsoft.com/office/powerpoint/2010/main" val="728224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E7C0D1-1761-3C9C-594A-BDD465AF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Nội dung chính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3117CD-12A0-24A5-72DA-0F77F9032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Cài đặt chương trình trên thiết bị di động thông minh</a:t>
            </a: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chức năng chính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45684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AB130-FB3A-A51A-F225-64A26874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Cài đặt phần mềm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92EE3F-69AF-C4DC-6AC1-869FEE3EB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3"/>
            <a:ext cx="6960347" cy="3416300"/>
          </a:xfrm>
        </p:spPr>
        <p:txBody>
          <a:bodyPr>
            <a:norm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Android: 2Gb RAM trở lên, 2Gb bộ nhớ trong còn trống, màn hình 5.5 inch trở lên, chạy hệ điều hành Android 7.0 trở lên</a:t>
            </a: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iOS: 2Gb Ram trở lên, 2Gb bộ nhớ trong còn trống, màn hình 5.5 inch trở lên, chạy hệ điều hành iOS từ 13 trở lên</a:t>
            </a:r>
          </a:p>
        </p:txBody>
      </p:sp>
    </p:spTree>
    <p:extLst>
      <p:ext uri="{BB962C8B-B14F-4D97-AF65-F5344CB8AC3E}">
        <p14:creationId xmlns:p14="http://schemas.microsoft.com/office/powerpoint/2010/main" val="182831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AB130-FB3A-A51A-F225-64A26874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Cài đặt phần mềm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(Android)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92EE3F-69AF-C4DC-6AC1-869FEE3EB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3"/>
            <a:ext cx="6960347" cy="3416300"/>
          </a:xfrm>
        </p:spPr>
        <p:txBody>
          <a:bodyPr>
            <a:norm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thiết bị Android: mở ứng dụng CHPLay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tìm phần mềm “Điều tra dân số giữa kỳ”  Cài đặt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24CF83EB-D609-C744-E6AD-3E4E9CCB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536" y="1257300"/>
            <a:ext cx="272466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1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70C2B8F-6B1B-46D5-86E6-40F36C695F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x-none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xmlns="" id="{DB521824-592C-476A-AB0A-CA0C6D1F34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5922489">
            <a:off x="4698354" y="1826079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38" name="Freeform: Shape 13">
            <a:extLst>
              <a:ext uri="{FF2B5EF4-FFF2-40B4-BE49-F238E27FC236}">
                <a16:creationId xmlns:a16="http://schemas.microsoft.com/office/drawing/2014/main" xmlns="" id="{A2749EFA-8EE4-4EB8-9424-8E593B932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950898" y="638067"/>
            <a:ext cx="6053671" cy="5581867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xmlns="" id="{B5C860C9-D4F9-4350-80DA-0D1CD36C77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0" y="1588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AB130-FB3A-A51A-F225-64A26874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01" y="629265"/>
            <a:ext cx="5132439" cy="1622323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EBEBE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Cài đặt phần mềm</a:t>
            </a:r>
            <a:r>
              <a:rPr lang="en-US" dirty="0">
                <a:solidFill>
                  <a:srgbClr val="EBEBE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(iOS)</a:t>
            </a:r>
            <a:endParaRPr lang="x-none" dirty="0">
              <a:solidFill>
                <a:srgbClr val="EBEBE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38A90C8-AE0E-4EBA-9AF8-EEDB206020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92EE3F-69AF-C4DC-6AC1-869FEE3EB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02" y="1927860"/>
            <a:ext cx="5132439" cy="4302621"/>
          </a:xfrm>
        </p:spPr>
        <p:txBody>
          <a:bodyPr anchor="ctr">
            <a:noAutofit/>
          </a:bodyPr>
          <a:lstStyle/>
          <a:p>
            <a:r>
              <a:rPr lang="x-none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Đối với thiết bị iOS: mở camera quét mã QRCode và truy cập vào đường link của mã QRCode hoặc truy cập vào đường link</a:t>
            </a: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https://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apps.apple.com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/us/app/d%C3%A2n-s%E1%BB%91-gi%E1%BB%AFa-k%E1%BB%B3-2024/id6478191801</a:t>
            </a:r>
            <a:endParaRPr lang="x-none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x-none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link sẽ mở appstore </a:t>
            </a:r>
            <a:r>
              <a:rPr lang="x-none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nhấp vào nút cài đặt phần mềm</a:t>
            </a:r>
            <a:endParaRPr lang="x-none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qr code with a black background&#10;&#10;Description automatically generated">
            <a:extLst>
              <a:ext uri="{FF2B5EF4-FFF2-40B4-BE49-F238E27FC236}">
                <a16:creationId xmlns:a16="http://schemas.microsoft.com/office/drawing/2014/main" xmlns="" id="{06FA4279-6E88-135E-DAEF-56426BB88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049" y="1160732"/>
            <a:ext cx="4352412" cy="435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92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41654-301B-BB51-30CC-C1A21CBA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Các chức năng chính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D3B9F3-4F96-4834-ABF9-23D4DFEB2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6" y="2603500"/>
            <a:ext cx="6436962" cy="3416300"/>
          </a:xfrm>
        </p:spPr>
        <p:txBody>
          <a:bodyPr>
            <a:norm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Đăng nhập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thông tin hộ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2EE35857-E6C1-AC83-4C87-2346BE246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917" y="1680632"/>
            <a:ext cx="2388700" cy="51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84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41654-301B-BB51-30CC-C1A21CBA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Đăng nhập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D3B9F3-4F96-4834-ABF9-23D4DFEB2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78657"/>
            <a:ext cx="5719763" cy="3998307"/>
          </a:xfrm>
        </p:spPr>
        <p:txBody>
          <a:bodyPr>
            <a:norm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khoản tập huấn: DTV99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801-DTV99810</a:t>
            </a:r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mật khẩu là 123a@</a:t>
            </a:r>
          </a:p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đăng nhập lần đầu yêu cầu phải có kết nối Internet</a:t>
            </a:r>
          </a:p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tài khoản chỉ được đăng nhập trên 1 thiết bị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4EE2A3FB-373B-2FA5-7371-3D0E1E48F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029" y="1680632"/>
            <a:ext cx="232033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1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41654-301B-BB51-30CC-C1A21CBA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Phỏng vấn thông tin hộ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D3B9F3-4F96-4834-ABF9-23D4DFEB2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91" y="2270163"/>
            <a:ext cx="6048375" cy="3998307"/>
          </a:xfrm>
        </p:spPr>
        <p:txBody>
          <a:bodyPr>
            <a:norm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lần đầu đăng nhập cần thực hiện chức năng ‘Lấy danh sách phân công’ (cần có kết nối Internet)</a:t>
            </a:r>
          </a:p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phỏng vấn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danh sách địa bàn được phân công cho ĐTV  Lựa chọn danh sách hộ chưa phỏng vấn/hộ đang phỏng vấn/hoàn thành phỏng vấn  lựa chọn hộ muốn thực hiện phỏng vấn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1ADC64C0-075D-12A8-D7DE-771227193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670" y="1680632"/>
            <a:ext cx="2388700" cy="51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8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41654-301B-BB51-30CC-C1A21CBA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Phỏng vấn thông tin hộ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32CDE11C-0E65-1E2E-D9E4-0B815931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413" y="2456690"/>
            <a:ext cx="2036927" cy="4414919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FCF93816-40F2-48A4-A4E8-C4B4CB19C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093" y="2456691"/>
            <a:ext cx="2036927" cy="4414919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2BAA666C-DD07-F61F-E47D-57264C36F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773" y="2456687"/>
            <a:ext cx="2036927" cy="4414920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23867B2A-BB22-13E9-5B8E-C467FF13A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34" y="2443084"/>
            <a:ext cx="2036927" cy="441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30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447</TotalTime>
  <Words>1017</Words>
  <Application>Microsoft Office PowerPoint</Application>
  <PresentationFormat>Widescreen</PresentationFormat>
  <Paragraphs>79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</vt:lpstr>
      <vt:lpstr>Century Gothic</vt:lpstr>
      <vt:lpstr>Times New Roman</vt:lpstr>
      <vt:lpstr>Wingdings</vt:lpstr>
      <vt:lpstr>Wingdings 3</vt:lpstr>
      <vt:lpstr>Ion Boardroom</vt:lpstr>
      <vt:lpstr>HƯỚNG DẪN SỬ DỤNG PHẦN MỀM ĐIỀU TRA DÂN SỐ GIỮA KỲ 2024</vt:lpstr>
      <vt:lpstr>Nội dung chính</vt:lpstr>
      <vt:lpstr>Cài đặt phần mềm</vt:lpstr>
      <vt:lpstr>Cài đặt phần mềm (Android)</vt:lpstr>
      <vt:lpstr>Cài đặt phần mềm (iOS)</vt:lpstr>
      <vt:lpstr>Các chức năng chính</vt:lpstr>
      <vt:lpstr>Đăng nhập</vt:lpstr>
      <vt:lpstr>Phỏng vấn thông tin hộ</vt:lpstr>
      <vt:lpstr>Phỏng vấn thông tin hộ</vt:lpstr>
      <vt:lpstr>Phỏng vấn thông tin hộ</vt:lpstr>
      <vt:lpstr>Một số dạng câu hỏi</vt:lpstr>
      <vt:lpstr>Một số dạng câu hỏi (tiếp)</vt:lpstr>
      <vt:lpstr>Đồng bộ dữ liệu</vt:lpstr>
      <vt:lpstr>Cập nhật chương trình</vt:lpstr>
      <vt:lpstr>Đổi mật khẩu</vt:lpstr>
      <vt:lpstr>Một số lưu ý khi sử dụng chương trình</vt:lpstr>
      <vt:lpstr>Một số lưu ý khi sử dụng chương trình</vt:lpstr>
      <vt:lpstr>Số điện thoại liên hệ</vt:lpstr>
      <vt:lpstr>XIN CẢM ƠN!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HƯỚNG DẪN SỬ DỤNG PHẦN MỀM ĐIỀU TRA THÍ ĐIỂM DÂN SỐ GIỮA KỲ</dc:title>
  <dc:creator>Liem Nguyen</dc:creator>
  <cp:lastModifiedBy>Nguyễn Quang Phương</cp:lastModifiedBy>
  <cp:revision>3</cp:revision>
  <dcterms:created xsi:type="dcterms:W3CDTF">2023-06-21T03:25:26Z</dcterms:created>
  <dcterms:modified xsi:type="dcterms:W3CDTF">2024-03-12T01:51:29Z</dcterms:modified>
</cp:coreProperties>
</file>